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64" r:id="rId12"/>
    <p:sldId id="265" r:id="rId13"/>
    <p:sldId id="266" r:id="rId14"/>
    <p:sldId id="267" r:id="rId15"/>
    <p:sldId id="268" r:id="rId16"/>
    <p:sldId id="271" r:id="rId17"/>
    <p:sldId id="272" r:id="rId18"/>
    <p:sldId id="273" r:id="rId19"/>
    <p:sldId id="274" r:id="rId2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43B3C56-B0DB-4E2E-A410-1DA974BE7ED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9"/>
            <p14:sldId id="270"/>
            <p14:sldId id="264"/>
            <p14:sldId id="265"/>
            <p14:sldId id="266"/>
            <p14:sldId id="267"/>
            <p14:sldId id="268"/>
            <p14:sldId id="271"/>
            <p14:sldId id="272"/>
            <p14:sldId id="273"/>
            <p14:sldId id="274"/>
          </p14:sldIdLst>
        </p14:section>
        <p14:section name="Oddíl bez názvu" id="{1C679BA1-9DA7-4544-AD6B-17CE2844AAD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05D08-F0CF-46C0-B635-239ECB9DD1F2}" type="datetimeFigureOut">
              <a:rPr lang="cs-CZ" smtClean="0"/>
              <a:t>09.09.2016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30505-B264-4D98-BF57-B929270C3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5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C5B7-4ED1-4631-B3C3-52A67B77EB0A}" type="datetimeFigureOut">
              <a:rPr lang="cs-CZ" smtClean="0"/>
              <a:t>09.09.2016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39A8-6988-4E9B-B9DB-E0D98AA8F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3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C5B7-4ED1-4631-B3C3-52A67B77EB0A}" type="datetimeFigureOut">
              <a:rPr lang="cs-CZ" smtClean="0"/>
              <a:t>09.09.2016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39A8-6988-4E9B-B9DB-E0D98AA8F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95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C5B7-4ED1-4631-B3C3-52A67B77EB0A}" type="datetimeFigureOut">
              <a:rPr lang="cs-CZ" smtClean="0"/>
              <a:t>09.09.2016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39A8-6988-4E9B-B9DB-E0D98AA8F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50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C5B7-4ED1-4631-B3C3-52A67B77EB0A}" type="datetimeFigureOut">
              <a:rPr lang="cs-CZ" smtClean="0"/>
              <a:t>09.09.2016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39A8-6988-4E9B-B9DB-E0D98AA8F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35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C5B7-4ED1-4631-B3C3-52A67B77EB0A}" type="datetimeFigureOut">
              <a:rPr lang="cs-CZ" smtClean="0"/>
              <a:t>09.09.2016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39A8-6988-4E9B-B9DB-E0D98AA8F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32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C5B7-4ED1-4631-B3C3-52A67B77EB0A}" type="datetimeFigureOut">
              <a:rPr lang="cs-CZ" smtClean="0"/>
              <a:t>09.09.2016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39A8-6988-4E9B-B9DB-E0D98AA8F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04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C5B7-4ED1-4631-B3C3-52A67B77EB0A}" type="datetimeFigureOut">
              <a:rPr lang="cs-CZ" smtClean="0"/>
              <a:t>09.09.2016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39A8-6988-4E9B-B9DB-E0D98AA8F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76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C5B7-4ED1-4631-B3C3-52A67B77EB0A}" type="datetimeFigureOut">
              <a:rPr lang="cs-CZ" smtClean="0"/>
              <a:t>09.09.2016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39A8-6988-4E9B-B9DB-E0D98AA8F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439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C5B7-4ED1-4631-B3C3-52A67B77EB0A}" type="datetimeFigureOut">
              <a:rPr lang="cs-CZ" smtClean="0"/>
              <a:t>09.09.2016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39A8-6988-4E9B-B9DB-E0D98AA8F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61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C5B7-4ED1-4631-B3C3-52A67B77EB0A}" type="datetimeFigureOut">
              <a:rPr lang="cs-CZ" smtClean="0"/>
              <a:t>09.09.2016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39A8-6988-4E9B-B9DB-E0D98AA8F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C5B7-4ED1-4631-B3C3-52A67B77EB0A}" type="datetimeFigureOut">
              <a:rPr lang="cs-CZ" smtClean="0"/>
              <a:t>09.09.2016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39A8-6988-4E9B-B9DB-E0D98AA8F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89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4C5B7-4ED1-4631-B3C3-52A67B77EB0A}" type="datetimeFigureOut">
              <a:rPr lang="cs-CZ" smtClean="0"/>
              <a:t>09.09.2016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B39A8-6988-4E9B-B9DB-E0D98AA8F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29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i="1" dirty="0"/>
              <a:t>Chance and Challenge - Improve the assistance services for children and youth victims by developing innovative support programs</a:t>
            </a:r>
            <a:br>
              <a:rPr lang="en-US" sz="2400" b="1" i="1" dirty="0"/>
            </a:br>
            <a:r>
              <a:rPr lang="en-US" sz="2400" b="1" i="1" dirty="0"/>
              <a:t>Erasmus Plus, Strategic Partnerships</a:t>
            </a:r>
            <a:br>
              <a:rPr lang="en-US" sz="2400" b="1" i="1" dirty="0"/>
            </a:br>
            <a:r>
              <a:rPr lang="en-US" sz="2400" b="1" i="1" dirty="0"/>
              <a:t>Joint Staff Training </a:t>
            </a:r>
            <a:r>
              <a:rPr lang="en-US" sz="2400" b="1" i="1" dirty="0" smtClean="0"/>
              <a:t>Event Czech </a:t>
            </a:r>
            <a:r>
              <a:rPr lang="en-US" sz="2400" b="1" i="1" dirty="0" err="1" smtClean="0"/>
              <a:t>Republi</a:t>
            </a:r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i="1" dirty="0" smtClean="0"/>
              <a:t>November 2015</a:t>
            </a:r>
            <a:r>
              <a:rPr lang="en-US" b="1" dirty="0"/>
              <a:t/>
            </a:r>
            <a:br>
              <a:rPr lang="en-US" b="1" dirty="0"/>
            </a:b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Kristýna (16 years) – Case Study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cs-CZ" sz="3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obrázek 1" descr="cid:493C35AA-0198-4EDB-97DD-A71BC992836A@zyxel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284163"/>
            <a:ext cx="166687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22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SOLVING PROBLEMS WITH DRUGS (ON A VOLUNTARY BASIC) –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September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2014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err="1" smtClean="0"/>
              <a:t>Despite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, Kristýna </a:t>
            </a:r>
            <a:r>
              <a:rPr lang="cs-CZ" b="1" dirty="0" err="1" smtClean="0"/>
              <a:t>escaped</a:t>
            </a:r>
            <a:r>
              <a:rPr lang="cs-CZ" b="1" dirty="0" smtClean="0"/>
              <a:t> </a:t>
            </a:r>
            <a:r>
              <a:rPr lang="cs-CZ" b="1" dirty="0" err="1" smtClean="0"/>
              <a:t>from</a:t>
            </a:r>
            <a:r>
              <a:rPr lang="cs-CZ" b="1" dirty="0" smtClean="0"/>
              <a:t> </a:t>
            </a:r>
            <a:r>
              <a:rPr lang="cs-CZ" b="1" dirty="0" err="1" smtClean="0"/>
              <a:t>home</a:t>
            </a:r>
            <a:r>
              <a:rPr lang="cs-CZ" b="1" dirty="0" smtClean="0"/>
              <a:t>, </a:t>
            </a:r>
            <a:r>
              <a:rPr lang="cs-CZ" b="1" dirty="0" err="1" smtClean="0"/>
              <a:t>she</a:t>
            </a:r>
            <a:r>
              <a:rPr lang="cs-CZ" b="1" dirty="0" smtClean="0"/>
              <a:t> </a:t>
            </a:r>
            <a:r>
              <a:rPr lang="cs-CZ" b="1" dirty="0" err="1" smtClean="0"/>
              <a:t>abused</a:t>
            </a:r>
            <a:r>
              <a:rPr lang="cs-CZ" b="1" dirty="0" smtClean="0"/>
              <a:t> a </a:t>
            </a:r>
            <a:r>
              <a:rPr lang="cs-CZ" b="1" dirty="0" err="1" smtClean="0"/>
              <a:t>helth</a:t>
            </a:r>
            <a:r>
              <a:rPr lang="cs-CZ" b="1" dirty="0" smtClean="0"/>
              <a:t> (pervitin)</a:t>
            </a:r>
          </a:p>
          <a:p>
            <a:r>
              <a:rPr lang="cs-CZ" b="1" dirty="0" err="1" smtClean="0"/>
              <a:t>She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missing</a:t>
            </a:r>
            <a:r>
              <a:rPr lang="cs-CZ" b="1" dirty="0" smtClean="0"/>
              <a:t> 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err="1" smtClean="0"/>
              <a:t>several</a:t>
            </a:r>
            <a:r>
              <a:rPr lang="cs-CZ" b="1" dirty="0" smtClean="0"/>
              <a:t> </a:t>
            </a:r>
            <a:r>
              <a:rPr lang="cs-CZ" b="1" dirty="0" err="1" smtClean="0"/>
              <a:t>dayw</a:t>
            </a:r>
            <a:r>
              <a:rPr lang="cs-CZ" b="1" dirty="0" smtClean="0"/>
              <a:t>, police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looking</a:t>
            </a:r>
            <a:r>
              <a:rPr lang="cs-CZ" b="1" dirty="0" smtClean="0"/>
              <a:t> </a:t>
            </a:r>
            <a:r>
              <a:rPr lang="cs-CZ" b="1" dirty="0" err="1" smtClean="0"/>
              <a:t>for</a:t>
            </a:r>
            <a:r>
              <a:rPr lang="cs-CZ" b="1" dirty="0" smtClean="0"/>
              <a:t> her</a:t>
            </a:r>
          </a:p>
          <a:p>
            <a:r>
              <a:rPr lang="cs-CZ" b="1" dirty="0" err="1" smtClean="0"/>
              <a:t>Then</a:t>
            </a:r>
            <a:r>
              <a:rPr lang="cs-CZ" b="1" dirty="0" smtClean="0"/>
              <a:t> </a:t>
            </a:r>
            <a:r>
              <a:rPr lang="cs-CZ" b="1" dirty="0" err="1" smtClean="0"/>
              <a:t>she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 </a:t>
            </a:r>
            <a:r>
              <a:rPr lang="cs-CZ" b="1" dirty="0" err="1" smtClean="0"/>
              <a:t>trapped</a:t>
            </a:r>
            <a:r>
              <a:rPr lang="cs-CZ" b="1" dirty="0" smtClean="0"/>
              <a:t> and </a:t>
            </a:r>
            <a:r>
              <a:rPr lang="cs-CZ" b="1" dirty="0" err="1" smtClean="0"/>
              <a:t>took</a:t>
            </a:r>
            <a:r>
              <a:rPr lang="cs-CZ" b="1" dirty="0" smtClean="0"/>
              <a:t> to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detoxification</a:t>
            </a:r>
            <a:r>
              <a:rPr lang="cs-CZ" b="1" dirty="0" smtClean="0"/>
              <a:t> center 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err="1" smtClean="0"/>
              <a:t>child</a:t>
            </a:r>
            <a:r>
              <a:rPr lang="cs-CZ" b="1" dirty="0" smtClean="0"/>
              <a:t> </a:t>
            </a:r>
            <a:r>
              <a:rPr lang="cs-CZ" b="1" dirty="0" err="1" smtClean="0"/>
              <a:t>at</a:t>
            </a:r>
            <a:r>
              <a:rPr lang="cs-CZ" b="1" dirty="0" smtClean="0"/>
              <a:t> Cesta Řevnice</a:t>
            </a:r>
          </a:p>
          <a:p>
            <a:r>
              <a:rPr lang="cs-CZ" b="1" dirty="0" err="1" smtClean="0"/>
              <a:t>After</a:t>
            </a:r>
            <a:r>
              <a:rPr lang="cs-CZ" b="1" dirty="0" smtClean="0"/>
              <a:t> </a:t>
            </a:r>
            <a:r>
              <a:rPr lang="cs-CZ" b="1" dirty="0" err="1" smtClean="0"/>
              <a:t>detox</a:t>
            </a:r>
            <a:r>
              <a:rPr lang="cs-CZ" b="1" dirty="0" smtClean="0"/>
              <a:t> </a:t>
            </a:r>
            <a:r>
              <a:rPr lang="cs-CZ" b="1" dirty="0" err="1" smtClean="0"/>
              <a:t>she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placed</a:t>
            </a:r>
            <a:r>
              <a:rPr lang="cs-CZ" b="1" dirty="0" smtClean="0"/>
              <a:t> </a:t>
            </a:r>
            <a:r>
              <a:rPr lang="cs-CZ" b="1" dirty="0" err="1" smtClean="0"/>
              <a:t>into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rehab</a:t>
            </a:r>
            <a:r>
              <a:rPr lang="cs-CZ" b="1" dirty="0" smtClean="0"/>
              <a:t> </a:t>
            </a:r>
            <a:r>
              <a:rPr lang="cs-CZ" b="1" dirty="0" err="1" smtClean="0"/>
              <a:t>drug</a:t>
            </a:r>
            <a:r>
              <a:rPr lang="cs-CZ" b="1" dirty="0" smtClean="0"/>
              <a:t> </a:t>
            </a:r>
            <a:r>
              <a:rPr lang="cs-CZ" b="1" dirty="0" err="1" smtClean="0"/>
              <a:t>addiction</a:t>
            </a:r>
            <a:r>
              <a:rPr lang="cs-CZ" b="1" dirty="0" smtClean="0"/>
              <a:t> center</a:t>
            </a:r>
          </a:p>
          <a:p>
            <a:r>
              <a:rPr lang="cs-CZ" b="1" dirty="0" err="1" smtClean="0"/>
              <a:t>Three</a:t>
            </a:r>
            <a:r>
              <a:rPr lang="cs-CZ" b="1" dirty="0" smtClean="0"/>
              <a:t> </a:t>
            </a:r>
            <a:r>
              <a:rPr lang="cs-CZ" b="1" dirty="0" err="1" smtClean="0"/>
              <a:t>times</a:t>
            </a:r>
            <a:r>
              <a:rPr lang="cs-CZ" b="1" dirty="0" smtClean="0"/>
              <a:t>  </a:t>
            </a:r>
            <a:r>
              <a:rPr lang="cs-CZ" b="1" dirty="0" err="1" smtClean="0"/>
              <a:t>she</a:t>
            </a:r>
            <a:r>
              <a:rPr lang="cs-CZ" b="1" dirty="0" smtClean="0"/>
              <a:t> </a:t>
            </a:r>
            <a:r>
              <a:rPr lang="cs-CZ" b="1" dirty="0" err="1" smtClean="0"/>
              <a:t>runs</a:t>
            </a:r>
            <a:r>
              <a:rPr lang="cs-CZ" b="1" dirty="0" smtClean="0"/>
              <a:t> </a:t>
            </a:r>
            <a:r>
              <a:rPr lang="cs-CZ" b="1" dirty="0" err="1" smtClean="0"/>
              <a:t>away</a:t>
            </a:r>
            <a:r>
              <a:rPr lang="cs-CZ" b="1" dirty="0" smtClean="0"/>
              <a:t>, </a:t>
            </a:r>
            <a:r>
              <a:rPr lang="cs-CZ" b="1" dirty="0" err="1" smtClean="0"/>
              <a:t>she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hidding</a:t>
            </a:r>
            <a:r>
              <a:rPr lang="cs-CZ" b="1" dirty="0" smtClean="0"/>
              <a:t> in Prague, </a:t>
            </a:r>
            <a:r>
              <a:rPr lang="cs-CZ" b="1" dirty="0" err="1" smtClean="0"/>
              <a:t>using</a:t>
            </a:r>
            <a:r>
              <a:rPr lang="cs-CZ" b="1" dirty="0" smtClean="0"/>
              <a:t> </a:t>
            </a:r>
            <a:r>
              <a:rPr lang="cs-CZ" b="1" dirty="0" err="1" smtClean="0"/>
              <a:t>drugs</a:t>
            </a:r>
            <a:endParaRPr lang="cs-CZ" b="1" dirty="0" smtClean="0"/>
          </a:p>
          <a:p>
            <a:r>
              <a:rPr lang="cs-CZ" b="1" dirty="0" err="1" smtClean="0"/>
              <a:t>Afterwards</a:t>
            </a:r>
            <a:r>
              <a:rPr lang="cs-CZ" b="1" dirty="0" smtClean="0"/>
              <a:t> </a:t>
            </a:r>
            <a:r>
              <a:rPr lang="cs-CZ" b="1" dirty="0" err="1" smtClean="0"/>
              <a:t>we</a:t>
            </a:r>
            <a:r>
              <a:rPr lang="cs-CZ" b="1" dirty="0" smtClean="0"/>
              <a:t> </a:t>
            </a:r>
            <a:r>
              <a:rPr lang="cs-CZ" b="1" dirty="0" err="1" smtClean="0"/>
              <a:t>realised</a:t>
            </a:r>
            <a:r>
              <a:rPr lang="cs-CZ" b="1" dirty="0" smtClean="0"/>
              <a:t> </a:t>
            </a:r>
            <a:r>
              <a:rPr lang="cs-CZ" b="1" dirty="0" err="1" smtClean="0"/>
              <a:t>that</a:t>
            </a:r>
            <a:r>
              <a:rPr lang="cs-CZ" b="1" dirty="0" smtClean="0"/>
              <a:t> </a:t>
            </a:r>
            <a:r>
              <a:rPr lang="cs-CZ" b="1" dirty="0" err="1" smtClean="0"/>
              <a:t>she</a:t>
            </a:r>
            <a:r>
              <a:rPr lang="cs-CZ" b="1" dirty="0" smtClean="0"/>
              <a:t> </a:t>
            </a:r>
            <a:r>
              <a:rPr lang="cs-CZ" b="1" dirty="0" err="1" smtClean="0"/>
              <a:t>was</a:t>
            </a:r>
            <a:r>
              <a:rPr lang="cs-CZ" b="1" dirty="0" smtClean="0"/>
              <a:t> </a:t>
            </a:r>
            <a:r>
              <a:rPr lang="cs-CZ" b="1" dirty="0" err="1" smtClean="0"/>
              <a:t>prostituting</a:t>
            </a:r>
            <a:endParaRPr lang="cs-CZ" b="1" dirty="0" smtClean="0"/>
          </a:p>
          <a:p>
            <a:r>
              <a:rPr lang="cs-CZ" b="1" dirty="0" smtClean="0"/>
              <a:t>Christina </a:t>
            </a:r>
            <a:r>
              <a:rPr lang="cs-CZ" b="1" dirty="0" err="1" smtClean="0"/>
              <a:t>quits</a:t>
            </a:r>
            <a:r>
              <a:rPr lang="cs-CZ" b="1" dirty="0" smtClean="0"/>
              <a:t> </a:t>
            </a:r>
            <a:r>
              <a:rPr lang="cs-CZ" b="1" dirty="0" err="1" smtClean="0"/>
              <a:t>going</a:t>
            </a:r>
            <a:r>
              <a:rPr lang="cs-CZ" b="1" dirty="0" smtClean="0"/>
              <a:t> to </a:t>
            </a:r>
            <a:r>
              <a:rPr lang="cs-CZ" b="1" dirty="0" err="1" smtClean="0"/>
              <a:t>school</a:t>
            </a:r>
            <a:endParaRPr lang="cs-CZ" b="1" dirty="0" smtClean="0"/>
          </a:p>
          <a:p>
            <a:r>
              <a:rPr lang="cs-CZ" b="1" dirty="0" err="1" smtClean="0"/>
              <a:t>After</a:t>
            </a:r>
            <a:r>
              <a:rPr lang="cs-CZ" b="1" dirty="0" smtClean="0"/>
              <a:t> </a:t>
            </a:r>
            <a:r>
              <a:rPr lang="cs-CZ" b="1" dirty="0" err="1" smtClean="0"/>
              <a:t>all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that</a:t>
            </a:r>
            <a:r>
              <a:rPr lang="cs-CZ" b="1" dirty="0" smtClean="0"/>
              <a:t> </a:t>
            </a:r>
            <a:r>
              <a:rPr lang="cs-CZ" b="1" dirty="0" err="1" smtClean="0"/>
              <a:t>she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excluded</a:t>
            </a:r>
            <a:r>
              <a:rPr lang="cs-CZ" b="1" dirty="0" smtClean="0"/>
              <a:t> </a:t>
            </a:r>
            <a:r>
              <a:rPr lang="cs-CZ" b="1" dirty="0" err="1" smtClean="0"/>
              <a:t>from</a:t>
            </a:r>
            <a:r>
              <a:rPr lang="cs-CZ" b="1" dirty="0" smtClean="0"/>
              <a:t> </a:t>
            </a:r>
            <a:r>
              <a:rPr lang="cs-CZ" b="1" dirty="0" err="1" smtClean="0"/>
              <a:t>voluntary</a:t>
            </a:r>
            <a:r>
              <a:rPr lang="cs-CZ" b="1" dirty="0" smtClean="0"/>
              <a:t> </a:t>
            </a:r>
            <a:r>
              <a:rPr lang="cs-CZ" b="1" dirty="0" err="1" smtClean="0"/>
              <a:t>rehab</a:t>
            </a:r>
            <a:endParaRPr lang="cs-CZ" b="1" dirty="0" smtClean="0"/>
          </a:p>
          <a:p>
            <a:endParaRPr lang="cs-CZ" b="1" dirty="0"/>
          </a:p>
        </p:txBody>
      </p:sp>
      <p:pic>
        <p:nvPicPr>
          <p:cNvPr id="4" name="obrázek 1" descr="cid:493C35AA-0198-4EDB-97DD-A71BC992836A@zyxel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78582"/>
            <a:ext cx="166687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511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38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Treatment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in a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special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institution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rezidental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facility</a:t>
            </a:r>
            <a:r>
              <a:rPr lang="en-US" b="1" dirty="0"/>
              <a:t> </a:t>
            </a:r>
            <a:r>
              <a:rPr lang="en-US" dirty="0"/>
              <a:t> </a:t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decision is compulsory - it is court order </a:t>
            </a:r>
          </a:p>
          <a:p>
            <a:r>
              <a:rPr lang="en-US" b="1" dirty="0" err="1" smtClean="0"/>
              <a:t>Kristynaś</a:t>
            </a:r>
            <a:r>
              <a:rPr lang="en-US" b="1" dirty="0" smtClean="0"/>
              <a:t> </a:t>
            </a:r>
            <a:r>
              <a:rPr lang="en-US" b="1" dirty="0"/>
              <a:t>mother submitted the </a:t>
            </a:r>
            <a:r>
              <a:rPr lang="en-US" b="1" dirty="0" err="1"/>
              <a:t>proposial</a:t>
            </a:r>
            <a:r>
              <a:rPr lang="en-US" b="1" dirty="0"/>
              <a:t> for institutional education </a:t>
            </a:r>
          </a:p>
          <a:p>
            <a:r>
              <a:rPr lang="en-US" b="1" dirty="0" smtClean="0"/>
              <a:t>The </a:t>
            </a:r>
            <a:r>
              <a:rPr lang="en-US" b="1" dirty="0"/>
              <a:t>court decided in her </a:t>
            </a:r>
            <a:r>
              <a:rPr lang="en-US" b="1" dirty="0" err="1"/>
              <a:t>favoured</a:t>
            </a:r>
            <a:r>
              <a:rPr lang="en-US" b="1" dirty="0"/>
              <a:t> and ordered IE </a:t>
            </a:r>
          </a:p>
          <a:p>
            <a:r>
              <a:rPr lang="en-US" b="1" dirty="0" smtClean="0"/>
              <a:t>There </a:t>
            </a:r>
            <a:r>
              <a:rPr lang="en-US" b="1" dirty="0"/>
              <a:t>is diagnostics time before boarding on </a:t>
            </a:r>
            <a:r>
              <a:rPr lang="cs-CZ" b="1" dirty="0" err="1" smtClean="0"/>
              <a:t>Rezidental</a:t>
            </a:r>
            <a:r>
              <a:rPr lang="cs-CZ" b="1" dirty="0" smtClean="0"/>
              <a:t> </a:t>
            </a:r>
            <a:r>
              <a:rPr lang="cs-CZ" b="1" dirty="0" err="1" smtClean="0"/>
              <a:t>facility</a:t>
            </a:r>
            <a:r>
              <a:rPr lang="en-US" b="1" dirty="0" smtClean="0"/>
              <a:t> </a:t>
            </a:r>
            <a:r>
              <a:rPr lang="en-US" b="1" dirty="0"/>
              <a:t>- it last two month </a:t>
            </a:r>
          </a:p>
          <a:p>
            <a:r>
              <a:rPr lang="en-US" b="1" dirty="0" smtClean="0"/>
              <a:t>The </a:t>
            </a:r>
            <a:r>
              <a:rPr lang="en-US" b="1" dirty="0"/>
              <a:t>stay in the </a:t>
            </a:r>
            <a:r>
              <a:rPr lang="cs-CZ" b="1" dirty="0" err="1" smtClean="0"/>
              <a:t>Rezidental</a:t>
            </a:r>
            <a:r>
              <a:rPr lang="cs-CZ" b="1" dirty="0" smtClean="0"/>
              <a:t> </a:t>
            </a:r>
            <a:r>
              <a:rPr lang="cs-CZ" b="1" dirty="0" err="1" smtClean="0"/>
              <a:t>facility</a:t>
            </a:r>
            <a:r>
              <a:rPr lang="en-US" b="1" dirty="0" smtClean="0"/>
              <a:t> </a:t>
            </a:r>
            <a:r>
              <a:rPr lang="en-US" b="1" dirty="0"/>
              <a:t>usually ensue </a:t>
            </a:r>
          </a:p>
          <a:p>
            <a:r>
              <a:rPr lang="en-US" b="1" dirty="0" err="1" smtClean="0"/>
              <a:t>Kristyna</a:t>
            </a:r>
            <a:r>
              <a:rPr lang="en-US" b="1" dirty="0" smtClean="0"/>
              <a:t> </a:t>
            </a:r>
            <a:r>
              <a:rPr lang="en-US" b="1" dirty="0"/>
              <a:t>does not want to </a:t>
            </a:r>
            <a:r>
              <a:rPr lang="cs-CZ" b="1" dirty="0" err="1" smtClean="0"/>
              <a:t>stay</a:t>
            </a:r>
            <a:r>
              <a:rPr lang="cs-CZ" b="1" dirty="0" smtClean="0"/>
              <a:t> in </a:t>
            </a:r>
            <a:r>
              <a:rPr lang="cs-CZ" b="1" dirty="0" err="1" smtClean="0"/>
              <a:t>rezidental</a:t>
            </a:r>
            <a:r>
              <a:rPr lang="cs-CZ" b="1" dirty="0" smtClean="0"/>
              <a:t> </a:t>
            </a:r>
            <a:r>
              <a:rPr lang="cs-CZ" b="1" dirty="0" err="1" smtClean="0"/>
              <a:t>facility</a:t>
            </a:r>
            <a:r>
              <a:rPr lang="en-US" b="1" dirty="0" smtClean="0"/>
              <a:t> </a:t>
            </a:r>
            <a:r>
              <a:rPr lang="en-US" b="1" dirty="0"/>
              <a:t>- so she is highly motivated </a:t>
            </a:r>
          </a:p>
          <a:p>
            <a:r>
              <a:rPr lang="en-US" b="1" dirty="0" smtClean="0"/>
              <a:t>She </a:t>
            </a:r>
            <a:r>
              <a:rPr lang="en-US" b="1" dirty="0"/>
              <a:t>cooperation with child psychologist </a:t>
            </a:r>
          </a:p>
          <a:p>
            <a:r>
              <a:rPr lang="en-US" b="1" dirty="0" smtClean="0"/>
              <a:t>During weekends</a:t>
            </a:r>
            <a:r>
              <a:rPr lang="cs-CZ" b="1" dirty="0" smtClean="0"/>
              <a:t> (</a:t>
            </a:r>
            <a:r>
              <a:rPr lang="cs-CZ" b="1" dirty="0" err="1" smtClean="0"/>
              <a:t>twice</a:t>
            </a:r>
            <a:r>
              <a:rPr lang="cs-CZ" b="1" dirty="0" smtClean="0"/>
              <a:t> a </a:t>
            </a:r>
            <a:r>
              <a:rPr lang="cs-CZ" b="1" dirty="0" err="1" smtClean="0"/>
              <a:t>month</a:t>
            </a:r>
            <a:r>
              <a:rPr lang="cs-CZ" b="1" dirty="0" smtClean="0"/>
              <a:t>)</a:t>
            </a:r>
            <a:r>
              <a:rPr lang="en-US" b="1" dirty="0" smtClean="0"/>
              <a:t> </a:t>
            </a:r>
            <a:r>
              <a:rPr lang="en-US" b="1" dirty="0"/>
              <a:t>she </a:t>
            </a:r>
            <a:r>
              <a:rPr lang="cs-CZ" b="1" dirty="0" err="1" smtClean="0"/>
              <a:t>stays</a:t>
            </a:r>
            <a:r>
              <a:rPr lang="cs-CZ" b="1" dirty="0" smtClean="0"/>
              <a:t> </a:t>
            </a:r>
            <a:r>
              <a:rPr lang="cs-CZ" b="1" dirty="0" err="1" smtClean="0"/>
              <a:t>outside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institution</a:t>
            </a:r>
            <a:r>
              <a:rPr lang="cs-CZ" b="1" dirty="0" smtClean="0"/>
              <a:t> </a:t>
            </a:r>
            <a:r>
              <a:rPr lang="cs-CZ" b="1" dirty="0" err="1" smtClean="0"/>
              <a:t>with</a:t>
            </a:r>
            <a:r>
              <a:rPr lang="cs-CZ" b="1" dirty="0" smtClean="0"/>
              <a:t> </a:t>
            </a:r>
            <a:r>
              <a:rPr lang="en-US" b="1" dirty="0" smtClean="0"/>
              <a:t>her </a:t>
            </a:r>
            <a:r>
              <a:rPr lang="en-US" b="1" dirty="0"/>
              <a:t>mother - with OSPOD agreement </a:t>
            </a:r>
          </a:p>
          <a:p>
            <a:endParaRPr lang="cs-CZ" dirty="0"/>
          </a:p>
        </p:txBody>
      </p:sp>
      <p:pic>
        <p:nvPicPr>
          <p:cNvPr id="4" name="obrázek 1" descr="cid:493C35AA-0198-4EDB-97DD-A71BC992836A@zyxel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74612"/>
            <a:ext cx="166687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203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 result of her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stay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in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rezidental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facility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some new facts have been found out </a:t>
            </a:r>
            <a:br>
              <a:rPr lang="en-US" b="1" dirty="0">
                <a:solidFill>
                  <a:schemeClr val="accent6">
                    <a:lumMod val="75000"/>
                  </a:schemeClr>
                </a:solidFill>
              </a:rPr>
            </a:b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en-US" b="1" dirty="0" smtClean="0"/>
              <a:t>necessity </a:t>
            </a:r>
            <a:r>
              <a:rPr lang="en-US" b="1" dirty="0"/>
              <a:t>regulations and rules </a:t>
            </a:r>
          </a:p>
          <a:p>
            <a:r>
              <a:rPr lang="en-US" b="1" dirty="0" smtClean="0"/>
              <a:t>it </a:t>
            </a:r>
            <a:r>
              <a:rPr lang="en-US" b="1" dirty="0"/>
              <a:t>is necessary to give her a hand so that she is going to become </a:t>
            </a:r>
            <a:r>
              <a:rPr lang="en-US" b="1" dirty="0" err="1"/>
              <a:t>independant</a:t>
            </a:r>
            <a:r>
              <a:rPr lang="en-US" b="1" dirty="0"/>
              <a:t> and mature </a:t>
            </a:r>
          </a:p>
          <a:p>
            <a:r>
              <a:rPr lang="en-US" b="1" dirty="0" smtClean="0"/>
              <a:t>she </a:t>
            </a:r>
            <a:r>
              <a:rPr lang="en-US" b="1" dirty="0"/>
              <a:t>is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fascinated by street life</a:t>
            </a:r>
            <a:r>
              <a:rPr lang="en-US" b="1" dirty="0"/>
              <a:t> - peril </a:t>
            </a:r>
          </a:p>
        </p:txBody>
      </p:sp>
      <p:pic>
        <p:nvPicPr>
          <p:cNvPr id="4" name="obrázek 1" descr="cid:493C35AA-0198-4EDB-97DD-A71BC992836A@zyxel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" y="78582"/>
            <a:ext cx="166687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40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OSPOD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meets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6">
                    <a:lumMod val="75000"/>
                  </a:schemeClr>
                </a:solidFill>
              </a:rPr>
              <a:t>Kristyna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6">
                    <a:lumMod val="75000"/>
                  </a:schemeClr>
                </a:solidFill>
              </a:rPr>
              <a:t>regulary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cs-CZ" b="1" dirty="0">
                <a:solidFill>
                  <a:schemeClr val="accent6">
                    <a:lumMod val="75000"/>
                  </a:schemeClr>
                </a:solidFill>
              </a:rPr>
            </a:b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</a:t>
            </a:r>
            <a:r>
              <a:rPr lang="en-US" b="1" dirty="0"/>
              <a:t>talked with her during </a:t>
            </a:r>
            <a:r>
              <a:rPr lang="en-US" b="1" dirty="0" err="1" smtClean="0"/>
              <a:t>ou</a:t>
            </a:r>
            <a:r>
              <a:rPr lang="cs-CZ" b="1" dirty="0" smtClean="0"/>
              <a:t>r</a:t>
            </a:r>
            <a:r>
              <a:rPr lang="en-US" b="1" dirty="0" smtClean="0"/>
              <a:t> </a:t>
            </a:r>
            <a:r>
              <a:rPr lang="en-US" b="1" dirty="0"/>
              <a:t>regular meetings </a:t>
            </a:r>
            <a:endParaRPr lang="cs-CZ" b="1" dirty="0" smtClean="0"/>
          </a:p>
          <a:p>
            <a:endParaRPr lang="en-US" b="1" dirty="0"/>
          </a:p>
          <a:p>
            <a:r>
              <a:rPr lang="en-US" b="1" dirty="0" smtClean="0"/>
              <a:t>she </a:t>
            </a:r>
            <a:r>
              <a:rPr lang="en-US" b="1" dirty="0"/>
              <a:t>told us that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her father sold her to other man for prostitution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smtClean="0"/>
              <a:t>a </a:t>
            </a:r>
            <a:r>
              <a:rPr lang="cs-CZ" b="1" dirty="0" err="1" smtClean="0"/>
              <a:t>few</a:t>
            </a:r>
            <a:r>
              <a:rPr lang="cs-CZ" b="1" dirty="0" smtClean="0"/>
              <a:t> </a:t>
            </a:r>
            <a:r>
              <a:rPr lang="cs-CZ" b="1" dirty="0" err="1" smtClean="0"/>
              <a:t>month</a:t>
            </a:r>
            <a:r>
              <a:rPr lang="cs-CZ" b="1" dirty="0" smtClean="0"/>
              <a:t> ago</a:t>
            </a:r>
            <a:endParaRPr lang="en-US" b="1" dirty="0"/>
          </a:p>
          <a:p>
            <a:r>
              <a:rPr lang="en-US" b="1" dirty="0" smtClean="0"/>
              <a:t>she </a:t>
            </a:r>
            <a:r>
              <a:rPr lang="en-US" b="1" dirty="0"/>
              <a:t>told us her father gave her alcohol beverages to compel her into prostitution </a:t>
            </a:r>
          </a:p>
          <a:p>
            <a:r>
              <a:rPr lang="en-US" b="1" dirty="0" smtClean="0"/>
              <a:t>she </a:t>
            </a:r>
            <a:r>
              <a:rPr lang="en-US" b="1" dirty="0"/>
              <a:t>told us than after running away from home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she acquired money for drugs by prostitution </a:t>
            </a:r>
          </a:p>
          <a:p>
            <a:endParaRPr lang="cs-CZ" dirty="0"/>
          </a:p>
        </p:txBody>
      </p:sp>
      <p:pic>
        <p:nvPicPr>
          <p:cNvPr id="4" name="obrázek 1" descr="cid:493C35AA-0198-4EDB-97DD-A71BC992836A@zyxel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46050"/>
            <a:ext cx="166687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100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OUR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NEXT STEPS 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it's </a:t>
            </a:r>
            <a:r>
              <a:rPr lang="en-US" b="1" dirty="0">
                <a:solidFill>
                  <a:srgbClr val="C00000"/>
                </a:solidFill>
              </a:rPr>
              <a:t>our duty to notify Police </a:t>
            </a:r>
            <a:endParaRPr lang="cs-CZ" b="1" dirty="0" smtClean="0">
              <a:solidFill>
                <a:srgbClr val="C00000"/>
              </a:solidFill>
            </a:endParaRPr>
          </a:p>
          <a:p>
            <a:endParaRPr lang="cs-CZ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 smtClean="0"/>
              <a:t>we </a:t>
            </a:r>
            <a:r>
              <a:rPr lang="en-US" b="1" dirty="0"/>
              <a:t>recommend the </a:t>
            </a:r>
            <a:r>
              <a:rPr lang="en-US" b="1" dirty="0">
                <a:solidFill>
                  <a:srgbClr val="C00000"/>
                </a:solidFill>
              </a:rPr>
              <a:t>psychotherapist</a:t>
            </a:r>
            <a:r>
              <a:rPr lang="en-US" b="1" dirty="0"/>
              <a:t> - it is often the first form of treatment recommended </a:t>
            </a:r>
            <a:r>
              <a:rPr lang="cs-CZ" b="1" dirty="0" err="1" smtClean="0"/>
              <a:t>when</a:t>
            </a:r>
            <a:r>
              <a:rPr lang="cs-CZ" b="1" dirty="0" smtClean="0"/>
              <a:t> these </a:t>
            </a:r>
            <a:r>
              <a:rPr lang="en-US" b="1" dirty="0" smtClean="0"/>
              <a:t>problems </a:t>
            </a:r>
            <a:endParaRPr lang="en-US" b="1" dirty="0"/>
          </a:p>
          <a:p>
            <a:endParaRPr lang="cs-CZ" b="1" dirty="0"/>
          </a:p>
        </p:txBody>
      </p:sp>
      <p:pic>
        <p:nvPicPr>
          <p:cNvPr id="4" name="obrázek 1" descr="cid:493C35AA-0198-4EDB-97DD-A71BC992836A@zyxel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46050"/>
            <a:ext cx="166687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07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POLICE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PROCEDURE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I. 2015/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may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the interrogation of </a:t>
            </a:r>
            <a:r>
              <a:rPr lang="en-US" b="1" dirty="0" err="1" smtClean="0"/>
              <a:t>Kristýna</a:t>
            </a:r>
            <a:r>
              <a:rPr lang="en-US" b="1" dirty="0" smtClean="0"/>
              <a:t> was carried out </a:t>
            </a:r>
          </a:p>
          <a:p>
            <a:r>
              <a:rPr lang="en-US" b="1" dirty="0" smtClean="0"/>
              <a:t>the interrogation took place in a special  Interrogation room for </a:t>
            </a:r>
            <a:r>
              <a:rPr lang="cs-CZ" b="1" dirty="0" err="1" smtClean="0"/>
              <a:t>vulnerable</a:t>
            </a:r>
            <a:r>
              <a:rPr lang="cs-CZ" b="1" dirty="0" smtClean="0"/>
              <a:t> </a:t>
            </a:r>
            <a:r>
              <a:rPr lang="cs-CZ" b="1" dirty="0" err="1" smtClean="0"/>
              <a:t>victims</a:t>
            </a:r>
            <a:endParaRPr lang="en-US" b="1" dirty="0" smtClean="0"/>
          </a:p>
          <a:p>
            <a:r>
              <a:rPr lang="en-US" b="1" dirty="0" smtClean="0"/>
              <a:t>the </a:t>
            </a:r>
            <a:r>
              <a:rPr lang="en-US" b="1" dirty="0" err="1" smtClean="0"/>
              <a:t>iterrogation</a:t>
            </a:r>
            <a:r>
              <a:rPr lang="en-US" b="1" dirty="0" smtClean="0"/>
              <a:t> is carried out only by police officer who is specialist in work with children </a:t>
            </a:r>
          </a:p>
          <a:p>
            <a:r>
              <a:rPr lang="en-US" b="1" dirty="0" smtClean="0"/>
              <a:t>other specialists</a:t>
            </a:r>
            <a:r>
              <a:rPr lang="cs-CZ" b="1" dirty="0" smtClean="0"/>
              <a:t> </a:t>
            </a:r>
            <a:r>
              <a:rPr lang="cs-CZ" b="1" dirty="0" err="1" smtClean="0"/>
              <a:t>follow</a:t>
            </a:r>
            <a:r>
              <a:rPr lang="en-US" b="1" dirty="0" smtClean="0"/>
              <a:t> interrogate from an adjacent room </a:t>
            </a:r>
          </a:p>
          <a:p>
            <a:r>
              <a:rPr lang="en-US" b="1" dirty="0" smtClean="0"/>
              <a:t>the child and adolescent psychiatry, social worker</a:t>
            </a:r>
            <a:r>
              <a:rPr lang="cs-CZ" b="1" dirty="0" smtClean="0"/>
              <a:t> (OSPOD)</a:t>
            </a:r>
            <a:r>
              <a:rPr lang="en-US" b="1" dirty="0" smtClean="0"/>
              <a:t>, judge, lawyer  </a:t>
            </a:r>
          </a:p>
          <a:p>
            <a:r>
              <a:rPr lang="cs-CZ" b="1" dirty="0" smtClean="0"/>
              <a:t>t</a:t>
            </a:r>
            <a:r>
              <a:rPr lang="en-US" b="1" dirty="0" smtClean="0"/>
              <a:t>he child victim has special support and protection </a:t>
            </a:r>
            <a:endParaRPr lang="cs-CZ" b="1" dirty="0" smtClean="0"/>
          </a:p>
          <a:p>
            <a:r>
              <a:rPr lang="en-US" b="1" dirty="0"/>
              <a:t>children  victims has special status generally - it is called </a:t>
            </a:r>
            <a:r>
              <a:rPr lang="en-US" b="1" dirty="0">
                <a:solidFill>
                  <a:srgbClr val="C00000"/>
                </a:solidFill>
              </a:rPr>
              <a:t>vulnerable </a:t>
            </a:r>
            <a:r>
              <a:rPr lang="en-US" b="1" dirty="0" smtClean="0">
                <a:solidFill>
                  <a:srgbClr val="C00000"/>
                </a:solidFill>
              </a:rPr>
              <a:t>victim</a:t>
            </a:r>
            <a:endParaRPr lang="cs-CZ" b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(</a:t>
            </a:r>
            <a:r>
              <a:rPr lang="en-US" dirty="0"/>
              <a:t>some people are unusually </a:t>
            </a:r>
            <a:r>
              <a:rPr lang="en-US" dirty="0" smtClean="0"/>
              <a:t>v</a:t>
            </a:r>
            <a:r>
              <a:rPr lang="cs-CZ" dirty="0" smtClean="0"/>
              <a:t>u</a:t>
            </a:r>
            <a:r>
              <a:rPr lang="en-US" dirty="0" err="1" smtClean="0"/>
              <a:t>lnerable</a:t>
            </a:r>
            <a:r>
              <a:rPr lang="en-US" dirty="0"/>
              <a:t>  due to age, physical or mental </a:t>
            </a:r>
            <a:r>
              <a:rPr lang="en-US" dirty="0" err="1"/>
              <a:t>conditon</a:t>
            </a:r>
            <a:r>
              <a:rPr lang="en-US" dirty="0"/>
              <a:t>) 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endParaRPr lang="en-US" b="1" dirty="0" smtClean="0"/>
          </a:p>
          <a:p>
            <a:endParaRPr lang="cs-CZ" dirty="0"/>
          </a:p>
        </p:txBody>
      </p:sp>
      <p:pic>
        <p:nvPicPr>
          <p:cNvPr id="4" name="obrázek 1" descr="cid:493C35AA-0198-4EDB-97DD-A71BC992836A@zyxel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46050"/>
            <a:ext cx="166687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647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THE POLICE PROCEDURE II.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Prosecution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father</a:t>
            </a:r>
            <a:r>
              <a:rPr lang="cs-CZ" b="1" dirty="0" smtClean="0"/>
              <a:t> –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crime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pimping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crime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endangering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child‘s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upbringing</a:t>
            </a: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cs-CZ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cs-CZ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b="1" dirty="0" err="1" smtClean="0"/>
              <a:t>The</a:t>
            </a:r>
            <a:r>
              <a:rPr lang="cs-CZ" b="1" dirty="0" smtClean="0"/>
              <a:t> public </a:t>
            </a:r>
            <a:r>
              <a:rPr lang="cs-CZ" b="1" dirty="0" err="1" smtClean="0"/>
              <a:t>procecutor</a:t>
            </a:r>
            <a:r>
              <a:rPr lang="cs-CZ" b="1" dirty="0" smtClean="0"/>
              <a:t> </a:t>
            </a:r>
            <a:r>
              <a:rPr lang="cs-CZ" b="1" dirty="0" err="1" smtClean="0"/>
              <a:t>sent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documents</a:t>
            </a:r>
            <a:r>
              <a:rPr lang="cs-CZ" b="1" dirty="0" smtClean="0"/>
              <a:t> </a:t>
            </a:r>
            <a:r>
              <a:rPr lang="cs-CZ" b="1" dirty="0" err="1" smtClean="0"/>
              <a:t>about</a:t>
            </a:r>
            <a:r>
              <a:rPr lang="cs-CZ" b="1" dirty="0" smtClean="0"/>
              <a:t> </a:t>
            </a:r>
            <a:r>
              <a:rPr lang="cs-CZ" b="1" dirty="0" err="1" smtClean="0"/>
              <a:t>fathers</a:t>
            </a:r>
            <a:r>
              <a:rPr lang="cs-CZ" b="1" dirty="0" smtClean="0"/>
              <a:t> </a:t>
            </a:r>
            <a:r>
              <a:rPr lang="cs-CZ" b="1" dirty="0" err="1" smtClean="0"/>
              <a:t>crime</a:t>
            </a:r>
            <a:r>
              <a:rPr lang="cs-CZ" b="1" dirty="0" smtClean="0"/>
              <a:t> </a:t>
            </a:r>
            <a:r>
              <a:rPr lang="cs-CZ" b="1" dirty="0" err="1" smtClean="0"/>
              <a:t>commited</a:t>
            </a:r>
            <a:r>
              <a:rPr lang="cs-CZ" b="1" dirty="0" smtClean="0"/>
              <a:t> </a:t>
            </a:r>
            <a:r>
              <a:rPr lang="cs-CZ" b="1" dirty="0" err="1" smtClean="0"/>
              <a:t>ond</a:t>
            </a:r>
            <a:r>
              <a:rPr lang="cs-CZ" b="1" dirty="0" smtClean="0"/>
              <a:t> Kristýna to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court</a:t>
            </a:r>
            <a:endParaRPr lang="cs-CZ" b="1" dirty="0" smtClean="0"/>
          </a:p>
          <a:p>
            <a:endParaRPr lang="cs-CZ" b="1" dirty="0"/>
          </a:p>
        </p:txBody>
      </p:sp>
      <p:pic>
        <p:nvPicPr>
          <p:cNvPr id="4" name="obrázek 1" descr="cid:493C35AA-0198-4EDB-97DD-A71BC992836A@zyxel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46050"/>
            <a:ext cx="166687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509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5700" y="542131"/>
            <a:ext cx="10515600" cy="1325563"/>
          </a:xfrm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PUNISHING FATHER – THE POSSIBILITY OF COURT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>
                <a:solidFill>
                  <a:srgbClr val="C00000"/>
                </a:solidFill>
              </a:rPr>
              <a:t>Kristýna‘s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father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could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be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sentenced</a:t>
            </a:r>
            <a:r>
              <a:rPr lang="cs-CZ" dirty="0" smtClean="0">
                <a:solidFill>
                  <a:srgbClr val="C00000"/>
                </a:solidFill>
              </a:rPr>
              <a:t> up to 4 </a:t>
            </a:r>
            <a:r>
              <a:rPr lang="cs-CZ" dirty="0" err="1" smtClean="0">
                <a:solidFill>
                  <a:srgbClr val="C00000"/>
                </a:solidFill>
              </a:rPr>
              <a:t>years</a:t>
            </a:r>
            <a:endParaRPr lang="cs-CZ" dirty="0">
              <a:solidFill>
                <a:srgbClr val="C00000"/>
              </a:solidFill>
            </a:endParaRPr>
          </a:p>
        </p:txBody>
      </p:sp>
      <p:pic>
        <p:nvPicPr>
          <p:cNvPr id="4" name="obrázek 1" descr="cid:493C35AA-0198-4EDB-97DD-A71BC992836A@zyxel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46050"/>
            <a:ext cx="166687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231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THE POSSIBILITIES OF OSPOD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Limitation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parental</a:t>
            </a:r>
            <a:r>
              <a:rPr lang="cs-CZ" b="1" dirty="0" smtClean="0"/>
              <a:t> </a:t>
            </a:r>
            <a:r>
              <a:rPr lang="cs-CZ" b="1" dirty="0" err="1" smtClean="0"/>
              <a:t>responsibility</a:t>
            </a:r>
            <a:r>
              <a:rPr lang="cs-CZ" b="1" dirty="0" smtClean="0"/>
              <a:t> – </a:t>
            </a:r>
            <a:r>
              <a:rPr lang="cs-CZ" b="1" dirty="0" err="1" smtClean="0"/>
              <a:t>this</a:t>
            </a:r>
            <a:r>
              <a:rPr lang="cs-CZ" b="1" dirty="0" smtClean="0"/>
              <a:t> </a:t>
            </a:r>
            <a:r>
              <a:rPr lang="cs-CZ" b="1" dirty="0" err="1" smtClean="0"/>
              <a:t>could</a:t>
            </a:r>
            <a:r>
              <a:rPr lang="cs-CZ" b="1" dirty="0" smtClean="0"/>
              <a:t> </a:t>
            </a:r>
            <a:r>
              <a:rPr lang="cs-CZ" b="1" dirty="0" err="1" smtClean="0"/>
              <a:t>order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court</a:t>
            </a:r>
            <a:r>
              <a:rPr lang="cs-CZ" b="1" dirty="0" smtClean="0"/>
              <a:t> on </a:t>
            </a:r>
            <a:r>
              <a:rPr lang="cs-CZ" b="1" dirty="0" err="1" smtClean="0"/>
              <a:t>our</a:t>
            </a:r>
            <a:r>
              <a:rPr lang="cs-CZ" b="1" dirty="0" smtClean="0"/>
              <a:t> </a:t>
            </a:r>
            <a:r>
              <a:rPr lang="cs-CZ" b="1" dirty="0" err="1" smtClean="0"/>
              <a:t>suggestion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err="1" smtClean="0"/>
              <a:t>This</a:t>
            </a:r>
            <a:r>
              <a:rPr lang="cs-CZ" b="1" dirty="0" smtClean="0"/>
              <a:t> </a:t>
            </a:r>
            <a:r>
              <a:rPr lang="cs-CZ" b="1" dirty="0" err="1" smtClean="0"/>
              <a:t>could</a:t>
            </a:r>
            <a:r>
              <a:rPr lang="cs-CZ" b="1" dirty="0" smtClean="0"/>
              <a:t> </a:t>
            </a:r>
            <a:r>
              <a:rPr lang="cs-CZ" b="1" dirty="0" err="1" smtClean="0"/>
              <a:t>also</a:t>
            </a:r>
            <a:r>
              <a:rPr lang="cs-CZ" b="1" dirty="0" smtClean="0"/>
              <a:t> </a:t>
            </a:r>
            <a:r>
              <a:rPr lang="cs-CZ" b="1" dirty="0" err="1" smtClean="0"/>
              <a:t>restricting</a:t>
            </a:r>
            <a:r>
              <a:rPr lang="cs-CZ" b="1" dirty="0" smtClean="0"/>
              <a:t> </a:t>
            </a:r>
            <a:r>
              <a:rPr lang="cs-CZ" b="1" dirty="0" err="1" smtClean="0"/>
              <a:t>contact</a:t>
            </a:r>
            <a:r>
              <a:rPr lang="cs-CZ" b="1" dirty="0" smtClean="0"/>
              <a:t> </a:t>
            </a:r>
            <a:r>
              <a:rPr lang="cs-CZ" b="1" dirty="0" err="1" smtClean="0"/>
              <a:t>with</a:t>
            </a:r>
            <a:r>
              <a:rPr lang="cs-CZ" b="1" dirty="0" smtClean="0"/>
              <a:t> her </a:t>
            </a:r>
            <a:r>
              <a:rPr lang="cs-CZ" b="1" dirty="0" err="1" smtClean="0"/>
              <a:t>father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err="1" smtClean="0"/>
              <a:t>Reccomed</a:t>
            </a:r>
            <a:r>
              <a:rPr lang="cs-CZ" b="1" dirty="0" smtClean="0"/>
              <a:t> </a:t>
            </a:r>
            <a:r>
              <a:rPr lang="cs-CZ" b="1" dirty="0" err="1" smtClean="0"/>
              <a:t>therapy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To support Kristýna</a:t>
            </a:r>
            <a:endParaRPr lang="cs-CZ" b="1" dirty="0"/>
          </a:p>
        </p:txBody>
      </p:sp>
      <p:pic>
        <p:nvPicPr>
          <p:cNvPr id="4" name="obrázek 1" descr="cid:493C35AA-0198-4EDB-97DD-A71BC992836A@zyxel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46050"/>
            <a:ext cx="166687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966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Kristýna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currently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cs-CZ" b="1" dirty="0" err="1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ovember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2015)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She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back</a:t>
            </a:r>
            <a:r>
              <a:rPr lang="cs-CZ" b="1" dirty="0" smtClean="0"/>
              <a:t> </a:t>
            </a:r>
            <a:r>
              <a:rPr lang="cs-CZ" b="1" dirty="0" err="1" smtClean="0"/>
              <a:t>home</a:t>
            </a:r>
            <a:r>
              <a:rPr lang="cs-CZ" b="1" dirty="0" smtClean="0"/>
              <a:t> and </a:t>
            </a:r>
            <a:r>
              <a:rPr lang="cs-CZ" b="1" dirty="0" err="1" smtClean="0"/>
              <a:t>living</a:t>
            </a:r>
            <a:r>
              <a:rPr lang="cs-CZ" b="1" dirty="0" smtClean="0"/>
              <a:t> </a:t>
            </a:r>
            <a:r>
              <a:rPr lang="cs-CZ" b="1" dirty="0" err="1" smtClean="0"/>
              <a:t>with</a:t>
            </a:r>
            <a:r>
              <a:rPr lang="cs-CZ" b="1" dirty="0" smtClean="0"/>
              <a:t> her </a:t>
            </a:r>
            <a:r>
              <a:rPr lang="cs-CZ" b="1" dirty="0" err="1" smtClean="0"/>
              <a:t>mother</a:t>
            </a:r>
            <a:r>
              <a:rPr lang="cs-CZ" b="1" dirty="0" smtClean="0"/>
              <a:t>, but </a:t>
            </a:r>
            <a:r>
              <a:rPr lang="cs-CZ" b="1" dirty="0" err="1" smtClean="0"/>
              <a:t>she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still</a:t>
            </a:r>
            <a:r>
              <a:rPr lang="cs-CZ" b="1" dirty="0" smtClean="0"/>
              <a:t> </a:t>
            </a:r>
            <a:r>
              <a:rPr lang="cs-CZ" b="1" dirty="0" err="1" smtClean="0"/>
              <a:t>under</a:t>
            </a:r>
            <a:r>
              <a:rPr lang="cs-CZ" b="1" dirty="0" smtClean="0"/>
              <a:t> </a:t>
            </a:r>
            <a:r>
              <a:rPr lang="cs-CZ" b="1" dirty="0" err="1" smtClean="0"/>
              <a:t>responsible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residental</a:t>
            </a:r>
            <a:r>
              <a:rPr lang="cs-CZ" b="1" dirty="0" smtClean="0"/>
              <a:t> </a:t>
            </a:r>
            <a:r>
              <a:rPr lang="cs-CZ" b="1" dirty="0" err="1" smtClean="0"/>
              <a:t>facility</a:t>
            </a:r>
            <a:endParaRPr lang="cs-CZ" b="1" dirty="0" smtClean="0"/>
          </a:p>
          <a:p>
            <a:r>
              <a:rPr lang="cs-CZ" b="1" dirty="0" err="1" smtClean="0"/>
              <a:t>If</a:t>
            </a:r>
            <a:r>
              <a:rPr lang="cs-CZ" b="1" dirty="0" smtClean="0"/>
              <a:t> a case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getting</a:t>
            </a:r>
            <a:r>
              <a:rPr lang="cs-CZ" b="1" dirty="0" smtClean="0"/>
              <a:t> </a:t>
            </a:r>
            <a:r>
              <a:rPr lang="cs-CZ" b="1" dirty="0" err="1" smtClean="0"/>
              <a:t>wore</a:t>
            </a:r>
            <a:r>
              <a:rPr lang="cs-CZ" b="1" dirty="0" smtClean="0"/>
              <a:t> </a:t>
            </a:r>
            <a:r>
              <a:rPr lang="cs-CZ" b="1" dirty="0" err="1" smtClean="0"/>
              <a:t>she</a:t>
            </a:r>
            <a:r>
              <a:rPr lang="cs-CZ" b="1" dirty="0" smtClean="0"/>
              <a:t> </a:t>
            </a:r>
            <a:r>
              <a:rPr lang="cs-CZ" b="1" dirty="0" err="1" smtClean="0"/>
              <a:t>always</a:t>
            </a:r>
            <a:r>
              <a:rPr lang="cs-CZ" b="1" dirty="0" smtClean="0"/>
              <a:t> has </a:t>
            </a:r>
            <a:r>
              <a:rPr lang="cs-CZ" b="1" dirty="0" err="1" smtClean="0"/>
              <a:t>come</a:t>
            </a:r>
            <a:r>
              <a:rPr lang="cs-CZ" b="1" dirty="0" smtClean="0"/>
              <a:t> </a:t>
            </a:r>
            <a:r>
              <a:rPr lang="cs-CZ" b="1" dirty="0" err="1" smtClean="0"/>
              <a:t>back</a:t>
            </a:r>
            <a:r>
              <a:rPr lang="cs-CZ" b="1" dirty="0" smtClean="0"/>
              <a:t> to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residental</a:t>
            </a:r>
            <a:r>
              <a:rPr lang="cs-CZ" b="1" dirty="0" smtClean="0"/>
              <a:t> </a:t>
            </a:r>
            <a:r>
              <a:rPr lang="cs-CZ" b="1" dirty="0" err="1" smtClean="0"/>
              <a:t>facility</a:t>
            </a:r>
            <a:r>
              <a:rPr lang="cs-CZ" b="1" dirty="0" smtClean="0"/>
              <a:t> (</a:t>
            </a:r>
            <a:r>
              <a:rPr lang="cs-CZ" b="1" dirty="0" err="1" smtClean="0"/>
              <a:t>half</a:t>
            </a:r>
            <a:r>
              <a:rPr lang="cs-CZ" b="1" dirty="0" smtClean="0"/>
              <a:t> </a:t>
            </a:r>
            <a:r>
              <a:rPr lang="cs-CZ" b="1" dirty="0" err="1" smtClean="0"/>
              <a:t>way</a:t>
            </a:r>
            <a:r>
              <a:rPr lang="cs-CZ" b="1" dirty="0" smtClean="0"/>
              <a:t> house)</a:t>
            </a:r>
          </a:p>
          <a:p>
            <a:r>
              <a:rPr lang="cs-CZ" b="1" dirty="0" err="1" smtClean="0"/>
              <a:t>Regular</a:t>
            </a:r>
            <a:r>
              <a:rPr lang="cs-CZ" b="1" dirty="0" smtClean="0"/>
              <a:t> </a:t>
            </a:r>
            <a:r>
              <a:rPr lang="cs-CZ" b="1" dirty="0" err="1" smtClean="0"/>
              <a:t>cooperation</a:t>
            </a:r>
            <a:r>
              <a:rPr lang="cs-CZ" b="1" dirty="0" smtClean="0"/>
              <a:t> </a:t>
            </a:r>
            <a:r>
              <a:rPr lang="cs-CZ" b="1" dirty="0" err="1" smtClean="0"/>
              <a:t>with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rezidental</a:t>
            </a:r>
            <a:r>
              <a:rPr lang="cs-CZ" b="1" dirty="0" smtClean="0"/>
              <a:t> </a:t>
            </a:r>
            <a:r>
              <a:rPr lang="cs-CZ" b="1" dirty="0" err="1" smtClean="0"/>
              <a:t>facility</a:t>
            </a:r>
            <a:r>
              <a:rPr lang="cs-CZ" b="1" dirty="0" smtClean="0"/>
              <a:t> </a:t>
            </a:r>
          </a:p>
          <a:p>
            <a:r>
              <a:rPr lang="cs-CZ" b="1" dirty="0" err="1" smtClean="0"/>
              <a:t>Consultation</a:t>
            </a:r>
            <a:r>
              <a:rPr lang="cs-CZ" b="1" dirty="0" smtClean="0"/>
              <a:t> </a:t>
            </a:r>
            <a:r>
              <a:rPr lang="cs-CZ" b="1" dirty="0" err="1" smtClean="0"/>
              <a:t>with</a:t>
            </a:r>
            <a:r>
              <a:rPr lang="cs-CZ" b="1" dirty="0" smtClean="0"/>
              <a:t> OSPOD</a:t>
            </a:r>
          </a:p>
          <a:p>
            <a:r>
              <a:rPr lang="cs-CZ" b="1" dirty="0" err="1" smtClean="0"/>
              <a:t>Together</a:t>
            </a:r>
            <a:r>
              <a:rPr lang="cs-CZ" b="1" dirty="0" smtClean="0"/>
              <a:t> </a:t>
            </a:r>
            <a:r>
              <a:rPr lang="cs-CZ" b="1" dirty="0" err="1" smtClean="0"/>
              <a:t>we</a:t>
            </a:r>
            <a:r>
              <a:rPr lang="cs-CZ" b="1" dirty="0" smtClean="0"/>
              <a:t> </a:t>
            </a:r>
            <a:r>
              <a:rPr lang="cs-CZ" b="1" dirty="0" err="1" smtClean="0"/>
              <a:t>solve</a:t>
            </a:r>
            <a:r>
              <a:rPr lang="cs-CZ" b="1" dirty="0" smtClean="0"/>
              <a:t> </a:t>
            </a:r>
            <a:r>
              <a:rPr lang="cs-CZ" b="1" dirty="0" err="1" smtClean="0"/>
              <a:t>partial</a:t>
            </a:r>
            <a:r>
              <a:rPr lang="cs-CZ" b="1" dirty="0" smtClean="0"/>
              <a:t> </a:t>
            </a:r>
            <a:r>
              <a:rPr lang="cs-CZ" b="1" dirty="0" err="1" smtClean="0"/>
              <a:t>problems</a:t>
            </a:r>
            <a:r>
              <a:rPr lang="cs-CZ" b="1" dirty="0" smtClean="0"/>
              <a:t> </a:t>
            </a:r>
            <a:r>
              <a:rPr lang="cs-CZ" b="1" dirty="0" err="1" smtClean="0"/>
              <a:t>that</a:t>
            </a:r>
            <a:r>
              <a:rPr lang="cs-CZ" b="1" dirty="0" smtClean="0"/>
              <a:t> </a:t>
            </a:r>
            <a:r>
              <a:rPr lang="cs-CZ" b="1" dirty="0" err="1" smtClean="0"/>
              <a:t>arise</a:t>
            </a:r>
            <a:endParaRPr lang="cs-CZ" b="1" dirty="0" smtClean="0"/>
          </a:p>
          <a:p>
            <a:r>
              <a:rPr lang="cs-CZ" b="1" dirty="0" err="1" smtClean="0"/>
              <a:t>She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visiting</a:t>
            </a:r>
            <a:r>
              <a:rPr lang="cs-CZ" b="1" dirty="0" smtClean="0"/>
              <a:t> </a:t>
            </a:r>
            <a:r>
              <a:rPr lang="cs-CZ" b="1" dirty="0" err="1" smtClean="0"/>
              <a:t>psychologist</a:t>
            </a:r>
            <a:r>
              <a:rPr lang="cs-CZ" b="1" dirty="0" smtClean="0"/>
              <a:t> </a:t>
            </a:r>
            <a:r>
              <a:rPr lang="cs-CZ" b="1" dirty="0" err="1" smtClean="0"/>
              <a:t>regulary</a:t>
            </a:r>
            <a:endParaRPr lang="cs-CZ" b="1" dirty="0" smtClean="0"/>
          </a:p>
          <a:p>
            <a:r>
              <a:rPr lang="cs-CZ" b="1" dirty="0" smtClean="0"/>
              <a:t>Kristýna </a:t>
            </a:r>
            <a:r>
              <a:rPr lang="cs-CZ" b="1" dirty="0" err="1" smtClean="0"/>
              <a:t>again</a:t>
            </a:r>
            <a:r>
              <a:rPr lang="cs-CZ" b="1" dirty="0" smtClean="0"/>
              <a:t> </a:t>
            </a:r>
            <a:r>
              <a:rPr lang="cs-CZ" b="1" dirty="0" err="1" smtClean="0"/>
              <a:t>joind</a:t>
            </a:r>
            <a:r>
              <a:rPr lang="cs-CZ" b="1" dirty="0" smtClean="0"/>
              <a:t> </a:t>
            </a:r>
            <a:r>
              <a:rPr lang="cs-CZ" b="1" dirty="0" err="1" smtClean="0"/>
              <a:t>schools</a:t>
            </a:r>
            <a:r>
              <a:rPr lang="cs-CZ" b="1" dirty="0" smtClean="0"/>
              <a:t> and </a:t>
            </a:r>
            <a:r>
              <a:rPr lang="cs-CZ" b="1" dirty="0" err="1" smtClean="0"/>
              <a:t>she</a:t>
            </a:r>
            <a:r>
              <a:rPr lang="cs-CZ" b="1" dirty="0" smtClean="0"/>
              <a:t> </a:t>
            </a:r>
            <a:r>
              <a:rPr lang="cs-CZ" b="1" dirty="0" err="1" smtClean="0"/>
              <a:t>attends</a:t>
            </a:r>
            <a:r>
              <a:rPr lang="cs-CZ" b="1" dirty="0" smtClean="0"/>
              <a:t> </a:t>
            </a:r>
            <a:r>
              <a:rPr lang="cs-CZ" b="1" dirty="0" err="1" smtClean="0"/>
              <a:t>regulary</a:t>
            </a:r>
            <a:endParaRPr lang="cs-CZ" b="1" dirty="0" smtClean="0"/>
          </a:p>
          <a:p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school</a:t>
            </a:r>
            <a:r>
              <a:rPr lang="cs-CZ" b="1" dirty="0" smtClean="0"/>
              <a:t> </a:t>
            </a:r>
            <a:r>
              <a:rPr lang="cs-CZ" b="1" dirty="0" err="1" smtClean="0"/>
              <a:t>she</a:t>
            </a:r>
            <a:r>
              <a:rPr lang="cs-CZ" b="1" dirty="0" smtClean="0"/>
              <a:t> </a:t>
            </a:r>
            <a:r>
              <a:rPr lang="cs-CZ" b="1" dirty="0" err="1" smtClean="0"/>
              <a:t>picked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focued</a:t>
            </a:r>
            <a:r>
              <a:rPr lang="cs-CZ" b="1" dirty="0" smtClean="0"/>
              <a:t> in </a:t>
            </a:r>
            <a:r>
              <a:rPr lang="cs-CZ" b="1" dirty="0" err="1" smtClean="0"/>
              <a:t>social</a:t>
            </a:r>
            <a:r>
              <a:rPr lang="cs-CZ" b="1" dirty="0" smtClean="0"/>
              <a:t> </a:t>
            </a:r>
            <a:r>
              <a:rPr lang="cs-CZ" b="1" dirty="0" err="1" smtClean="0"/>
              <a:t>field</a:t>
            </a:r>
            <a:r>
              <a:rPr lang="cs-CZ" b="1" dirty="0" smtClean="0"/>
              <a:t> </a:t>
            </a:r>
            <a:r>
              <a:rPr lang="cs-CZ" b="1" dirty="0" smtClean="0">
                <a:sym typeface="Wingdings" panose="05000000000000000000" pitchFamily="2" charset="2"/>
              </a:rPr>
              <a:t></a:t>
            </a:r>
            <a:endParaRPr lang="cs-CZ" b="1" dirty="0"/>
          </a:p>
        </p:txBody>
      </p:sp>
      <p:pic>
        <p:nvPicPr>
          <p:cNvPr id="4" name="obrázek 1" descr="cid:493C35AA-0198-4EDB-97DD-A71BC992836A@zyxel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46050"/>
            <a:ext cx="166687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418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EARLY FAMILY HISTORY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Christina </a:t>
            </a:r>
            <a:r>
              <a:rPr lang="cs-CZ" b="1" dirty="0" err="1" smtClean="0"/>
              <a:t>was</a:t>
            </a:r>
            <a:r>
              <a:rPr lang="cs-CZ" b="1" dirty="0" smtClean="0"/>
              <a:t> </a:t>
            </a:r>
            <a:r>
              <a:rPr lang="cs-CZ" b="1" dirty="0" err="1" smtClean="0"/>
              <a:t>born</a:t>
            </a:r>
            <a:r>
              <a:rPr lang="cs-CZ" b="1" dirty="0" smtClean="0"/>
              <a:t> in 1999 in Prague</a:t>
            </a:r>
          </a:p>
          <a:p>
            <a:r>
              <a:rPr lang="cs-CZ" b="1" dirty="0" smtClean="0"/>
              <a:t>Her </a:t>
            </a:r>
            <a:r>
              <a:rPr lang="cs-CZ" b="1" dirty="0" err="1" smtClean="0"/>
              <a:t>mother</a:t>
            </a:r>
            <a:r>
              <a:rPr lang="cs-CZ" b="1" dirty="0" smtClean="0"/>
              <a:t> </a:t>
            </a:r>
            <a:r>
              <a:rPr lang="cs-CZ" b="1" dirty="0" err="1" smtClean="0"/>
              <a:t>was</a:t>
            </a:r>
            <a:r>
              <a:rPr lang="cs-CZ" b="1" dirty="0" smtClean="0"/>
              <a:t> </a:t>
            </a:r>
            <a:r>
              <a:rPr lang="cs-CZ" b="1" dirty="0" err="1" smtClean="0"/>
              <a:t>born</a:t>
            </a:r>
            <a:r>
              <a:rPr lang="cs-CZ" b="1" dirty="0" smtClean="0"/>
              <a:t> in 1973 in Prague, </a:t>
            </a:r>
            <a:r>
              <a:rPr lang="cs-CZ" b="1" dirty="0" err="1" smtClean="0"/>
              <a:t>she</a:t>
            </a:r>
            <a:r>
              <a:rPr lang="cs-CZ" b="1" dirty="0" smtClean="0"/>
              <a:t> </a:t>
            </a:r>
            <a:r>
              <a:rPr lang="cs-CZ" b="1" dirty="0" err="1" smtClean="0"/>
              <a:t>used</a:t>
            </a:r>
            <a:r>
              <a:rPr lang="cs-CZ" b="1" dirty="0" smtClean="0"/>
              <a:t> to </a:t>
            </a:r>
            <a:r>
              <a:rPr lang="cs-CZ" b="1" dirty="0" err="1" smtClean="0"/>
              <a:t>work</a:t>
            </a:r>
            <a:r>
              <a:rPr lang="cs-CZ" b="1" dirty="0" smtClean="0"/>
              <a:t> as </a:t>
            </a:r>
            <a:r>
              <a:rPr lang="cs-CZ" b="1" dirty="0" err="1" smtClean="0"/>
              <a:t>waitress</a:t>
            </a:r>
            <a:r>
              <a:rPr lang="cs-CZ" b="1" dirty="0" smtClean="0"/>
              <a:t>, </a:t>
            </a:r>
            <a:r>
              <a:rPr lang="cs-CZ" b="1" dirty="0" err="1" smtClean="0"/>
              <a:t>she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an</a:t>
            </a:r>
            <a:r>
              <a:rPr lang="cs-CZ" b="1" dirty="0" smtClean="0"/>
              <a:t> </a:t>
            </a:r>
            <a:r>
              <a:rPr lang="cs-CZ" b="1" dirty="0" err="1" smtClean="0"/>
              <a:t>invoice</a:t>
            </a:r>
            <a:r>
              <a:rPr lang="cs-CZ" b="1" dirty="0" smtClean="0"/>
              <a:t> </a:t>
            </a:r>
            <a:r>
              <a:rPr lang="cs-CZ" b="1" dirty="0" err="1"/>
              <a:t>c</a:t>
            </a:r>
            <a:r>
              <a:rPr lang="cs-CZ" b="1" dirty="0" err="1" smtClean="0"/>
              <a:t>lerk</a:t>
            </a:r>
            <a:r>
              <a:rPr lang="cs-CZ" b="1" dirty="0" smtClean="0"/>
              <a:t> </a:t>
            </a:r>
            <a:r>
              <a:rPr lang="cs-CZ" b="1" dirty="0" err="1" smtClean="0"/>
              <a:t>now</a:t>
            </a:r>
            <a:endParaRPr lang="cs-CZ" b="1" dirty="0" smtClean="0"/>
          </a:p>
          <a:p>
            <a:r>
              <a:rPr lang="cs-CZ" b="1" dirty="0" smtClean="0"/>
              <a:t>Her </a:t>
            </a:r>
            <a:r>
              <a:rPr lang="cs-CZ" b="1" dirty="0" err="1"/>
              <a:t>f</a:t>
            </a:r>
            <a:r>
              <a:rPr lang="cs-CZ" b="1" dirty="0" err="1" smtClean="0"/>
              <a:t>ather</a:t>
            </a:r>
            <a:r>
              <a:rPr lang="cs-CZ" b="1" dirty="0" smtClean="0"/>
              <a:t> </a:t>
            </a:r>
            <a:r>
              <a:rPr lang="cs-CZ" b="1" dirty="0" err="1" smtClean="0"/>
              <a:t>was</a:t>
            </a:r>
            <a:r>
              <a:rPr lang="cs-CZ" b="1" dirty="0" smtClean="0"/>
              <a:t> </a:t>
            </a:r>
            <a:r>
              <a:rPr lang="cs-CZ" b="1" dirty="0" err="1" smtClean="0"/>
              <a:t>born</a:t>
            </a:r>
            <a:r>
              <a:rPr lang="cs-CZ" b="1" dirty="0" smtClean="0"/>
              <a:t> in 1969, he </a:t>
            </a:r>
            <a:r>
              <a:rPr lang="cs-CZ" b="1" dirty="0" err="1" smtClean="0"/>
              <a:t>worked</a:t>
            </a:r>
            <a:r>
              <a:rPr lang="cs-CZ" b="1" dirty="0" smtClean="0"/>
              <a:t> as a </a:t>
            </a:r>
            <a:r>
              <a:rPr lang="cs-CZ" b="1" dirty="0" err="1" smtClean="0"/>
              <a:t>laborer</a:t>
            </a:r>
            <a:r>
              <a:rPr lang="cs-CZ" b="1" dirty="0" smtClean="0"/>
              <a:t> and </a:t>
            </a:r>
            <a:r>
              <a:rPr lang="cs-CZ" b="1" dirty="0" err="1" smtClean="0"/>
              <a:t>assistant</a:t>
            </a:r>
            <a:r>
              <a:rPr lang="cs-CZ" b="1" dirty="0" smtClean="0"/>
              <a:t> </a:t>
            </a:r>
            <a:r>
              <a:rPr lang="cs-CZ" b="1" dirty="0" err="1" smtClean="0"/>
              <a:t>bricklayer</a:t>
            </a:r>
            <a:endParaRPr lang="cs-CZ" b="1" dirty="0" smtClean="0"/>
          </a:p>
          <a:p>
            <a:r>
              <a:rPr lang="cs-CZ" b="1" dirty="0" smtClean="0"/>
              <a:t>Her </a:t>
            </a:r>
            <a:r>
              <a:rPr lang="cs-CZ" b="1" dirty="0" err="1" smtClean="0"/>
              <a:t>parents</a:t>
            </a:r>
            <a:r>
              <a:rPr lang="cs-CZ" b="1" dirty="0" smtClean="0"/>
              <a:t> </a:t>
            </a:r>
            <a:r>
              <a:rPr lang="cs-CZ" b="1" dirty="0" err="1" smtClean="0"/>
              <a:t>were</a:t>
            </a:r>
            <a:r>
              <a:rPr lang="cs-CZ" b="1" dirty="0" smtClean="0"/>
              <a:t> </a:t>
            </a:r>
            <a:r>
              <a:rPr lang="cs-CZ" b="1" dirty="0" err="1" smtClean="0"/>
              <a:t>married</a:t>
            </a:r>
            <a:r>
              <a:rPr lang="cs-CZ" b="1" dirty="0" smtClean="0"/>
              <a:t>.</a:t>
            </a:r>
          </a:p>
          <a:p>
            <a:r>
              <a:rPr lang="cs-CZ" b="1" dirty="0" err="1" smtClean="0"/>
              <a:t>They</a:t>
            </a:r>
            <a:r>
              <a:rPr lang="cs-CZ" b="1" dirty="0" smtClean="0"/>
              <a:t> </a:t>
            </a:r>
            <a:r>
              <a:rPr lang="cs-CZ" b="1" dirty="0" err="1" smtClean="0"/>
              <a:t>lived</a:t>
            </a:r>
            <a:r>
              <a:rPr lang="cs-CZ" b="1" dirty="0" smtClean="0"/>
              <a:t> in Prague </a:t>
            </a:r>
            <a:r>
              <a:rPr lang="cs-CZ" b="1" dirty="0" err="1" smtClean="0"/>
              <a:t>together</a:t>
            </a:r>
            <a:endParaRPr lang="cs-CZ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obrázek 1" descr="cid:493C35AA-0198-4EDB-97DD-A71BC992836A@zyxel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46050"/>
            <a:ext cx="166687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08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FAMILY HISTORY CHANGES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When</a:t>
            </a:r>
            <a:r>
              <a:rPr lang="cs-CZ" b="1" dirty="0" smtClean="0"/>
              <a:t> Kristýna </a:t>
            </a:r>
            <a:r>
              <a:rPr lang="cs-CZ" b="1" dirty="0" err="1" smtClean="0"/>
              <a:t>was</a:t>
            </a:r>
            <a:r>
              <a:rPr lang="cs-CZ" b="1" dirty="0" smtClean="0"/>
              <a:t> 6 </a:t>
            </a:r>
            <a:r>
              <a:rPr lang="cs-CZ" b="1" dirty="0" err="1" smtClean="0"/>
              <a:t>years</a:t>
            </a:r>
            <a:r>
              <a:rPr lang="cs-CZ" b="1" dirty="0" smtClean="0"/>
              <a:t> </a:t>
            </a:r>
            <a:r>
              <a:rPr lang="cs-CZ" b="1" dirty="0" err="1" smtClean="0"/>
              <a:t>old</a:t>
            </a:r>
            <a:r>
              <a:rPr lang="cs-CZ" b="1" dirty="0" smtClean="0"/>
              <a:t>, her </a:t>
            </a:r>
            <a:r>
              <a:rPr lang="cs-CZ" b="1" dirty="0" err="1" smtClean="0"/>
              <a:t>parents</a:t>
            </a:r>
            <a:r>
              <a:rPr lang="cs-CZ" b="1" dirty="0" smtClean="0"/>
              <a:t> has </a:t>
            </a:r>
            <a:r>
              <a:rPr lang="cs-CZ" b="1" dirty="0" err="1" smtClean="0"/>
              <a:t>divorced</a:t>
            </a:r>
            <a:endParaRPr lang="cs-CZ" b="1" dirty="0" smtClean="0"/>
          </a:p>
          <a:p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reason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divorce</a:t>
            </a:r>
            <a:r>
              <a:rPr lang="cs-CZ" b="1" dirty="0" smtClean="0"/>
              <a:t> </a:t>
            </a:r>
            <a:r>
              <a:rPr lang="cs-CZ" b="1" dirty="0" err="1" smtClean="0"/>
              <a:t>were</a:t>
            </a:r>
            <a:r>
              <a:rPr lang="cs-CZ" b="1" dirty="0" smtClean="0"/>
              <a:t> </a:t>
            </a:r>
            <a:r>
              <a:rPr lang="cs-CZ" b="1" dirty="0" err="1" smtClean="0"/>
              <a:t>father‘s</a:t>
            </a:r>
            <a:r>
              <a:rPr lang="cs-CZ" b="1" dirty="0" smtClean="0"/>
              <a:t> </a:t>
            </a:r>
            <a:r>
              <a:rPr lang="cs-CZ" b="1" dirty="0" err="1" smtClean="0"/>
              <a:t>drug</a:t>
            </a:r>
            <a:r>
              <a:rPr lang="cs-CZ" b="1" dirty="0" smtClean="0"/>
              <a:t> and </a:t>
            </a:r>
            <a:r>
              <a:rPr lang="cs-CZ" b="1" dirty="0" err="1" smtClean="0"/>
              <a:t>alcohol</a:t>
            </a:r>
            <a:r>
              <a:rPr lang="cs-CZ" b="1" dirty="0" smtClean="0"/>
              <a:t> </a:t>
            </a:r>
            <a:r>
              <a:rPr lang="cs-CZ" b="1" dirty="0" err="1" smtClean="0"/>
              <a:t>abusing</a:t>
            </a:r>
            <a:endParaRPr lang="cs-CZ" b="1" dirty="0" smtClean="0"/>
          </a:p>
          <a:p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court</a:t>
            </a:r>
            <a:r>
              <a:rPr lang="cs-CZ" b="1" dirty="0" smtClean="0"/>
              <a:t> </a:t>
            </a:r>
            <a:r>
              <a:rPr lang="cs-CZ" b="1" dirty="0" err="1" smtClean="0"/>
              <a:t>ruled</a:t>
            </a:r>
            <a:r>
              <a:rPr lang="cs-CZ" b="1" dirty="0" smtClean="0"/>
              <a:t> </a:t>
            </a:r>
            <a:r>
              <a:rPr lang="cs-CZ" b="1" dirty="0" err="1" smtClean="0"/>
              <a:t>Kristyna</a:t>
            </a:r>
            <a:r>
              <a:rPr lang="cs-CZ" b="1" dirty="0" smtClean="0"/>
              <a:t> to </a:t>
            </a:r>
            <a:r>
              <a:rPr lang="cs-CZ" b="1" dirty="0" err="1" smtClean="0"/>
              <a:t>mother‘s</a:t>
            </a:r>
            <a:r>
              <a:rPr lang="cs-CZ" b="1" dirty="0" smtClean="0"/>
              <a:t> </a:t>
            </a:r>
            <a:r>
              <a:rPr lang="cs-CZ" b="1" dirty="0" err="1" smtClean="0"/>
              <a:t>custody</a:t>
            </a:r>
            <a:r>
              <a:rPr lang="cs-CZ" b="1" dirty="0" smtClean="0"/>
              <a:t>.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court</a:t>
            </a:r>
            <a:r>
              <a:rPr lang="cs-CZ" b="1" dirty="0" smtClean="0"/>
              <a:t> </a:t>
            </a:r>
            <a:r>
              <a:rPr lang="cs-CZ" b="1" dirty="0" err="1" smtClean="0"/>
              <a:t>ordered</a:t>
            </a:r>
            <a:r>
              <a:rPr lang="cs-CZ" b="1" dirty="0" smtClean="0"/>
              <a:t> </a:t>
            </a:r>
            <a:r>
              <a:rPr lang="cs-CZ" b="1" dirty="0" err="1" smtClean="0"/>
              <a:t>alimony</a:t>
            </a:r>
            <a:r>
              <a:rPr lang="cs-CZ" b="1" dirty="0" smtClean="0"/>
              <a:t> to </a:t>
            </a:r>
            <a:r>
              <a:rPr lang="cs-CZ" b="1" dirty="0" err="1" smtClean="0"/>
              <a:t>father</a:t>
            </a:r>
            <a:endParaRPr lang="cs-CZ" b="1" dirty="0" smtClean="0"/>
          </a:p>
          <a:p>
            <a:r>
              <a:rPr lang="cs-CZ" b="1" dirty="0" smtClean="0"/>
              <a:t>Kristýna and her </a:t>
            </a:r>
            <a:r>
              <a:rPr lang="cs-CZ" b="1" dirty="0" err="1" smtClean="0"/>
              <a:t>mother</a:t>
            </a:r>
            <a:r>
              <a:rPr lang="cs-CZ" b="1" dirty="0" smtClean="0"/>
              <a:t> had </a:t>
            </a:r>
            <a:r>
              <a:rPr lang="cs-CZ" b="1" dirty="0" err="1" smtClean="0"/>
              <a:t>been</a:t>
            </a:r>
            <a:r>
              <a:rPr lang="cs-CZ" b="1" dirty="0" smtClean="0"/>
              <a:t> </a:t>
            </a:r>
            <a:r>
              <a:rPr lang="cs-CZ" b="1" dirty="0" err="1" smtClean="0"/>
              <a:t>living</a:t>
            </a:r>
            <a:r>
              <a:rPr lang="cs-CZ" b="1" dirty="0" smtClean="0"/>
              <a:t> in Prague </a:t>
            </a:r>
            <a:r>
              <a:rPr lang="cs-CZ" b="1" dirty="0" err="1" smtClean="0"/>
              <a:t>for</a:t>
            </a:r>
            <a:r>
              <a:rPr lang="cs-CZ" b="1" dirty="0" smtClean="0"/>
              <a:t> ten </a:t>
            </a:r>
            <a:r>
              <a:rPr lang="cs-CZ" b="1" dirty="0" err="1" smtClean="0"/>
              <a:t>years</a:t>
            </a:r>
            <a:endParaRPr lang="cs-CZ" b="1" dirty="0" smtClean="0"/>
          </a:p>
          <a:p>
            <a:r>
              <a:rPr lang="cs-CZ" b="1" dirty="0" err="1" smtClean="0"/>
              <a:t>When</a:t>
            </a:r>
            <a:r>
              <a:rPr lang="cs-CZ" b="1" dirty="0" smtClean="0"/>
              <a:t> Kristýna </a:t>
            </a:r>
            <a:r>
              <a:rPr lang="cs-CZ" b="1" dirty="0" err="1" smtClean="0"/>
              <a:t>was</a:t>
            </a:r>
            <a:r>
              <a:rPr lang="cs-CZ" b="1" dirty="0" smtClean="0"/>
              <a:t> 10, her </a:t>
            </a:r>
            <a:r>
              <a:rPr lang="cs-CZ" b="1" dirty="0" err="1" smtClean="0"/>
              <a:t>mother</a:t>
            </a:r>
            <a:r>
              <a:rPr lang="cs-CZ" b="1" dirty="0" smtClean="0"/>
              <a:t> </a:t>
            </a:r>
            <a:r>
              <a:rPr lang="cs-CZ" b="1" dirty="0" err="1" smtClean="0"/>
              <a:t>found</a:t>
            </a:r>
            <a:r>
              <a:rPr lang="cs-CZ" b="1" dirty="0" smtClean="0"/>
              <a:t> a </a:t>
            </a:r>
            <a:r>
              <a:rPr lang="cs-CZ" b="1" dirty="0" err="1" smtClean="0"/>
              <a:t>new</a:t>
            </a:r>
            <a:r>
              <a:rPr lang="cs-CZ" b="1" dirty="0" smtClean="0"/>
              <a:t> partner, </a:t>
            </a:r>
            <a:r>
              <a:rPr lang="cs-CZ" b="1" dirty="0" err="1" smtClean="0"/>
              <a:t>with</a:t>
            </a:r>
            <a:r>
              <a:rPr lang="cs-CZ" b="1" dirty="0" smtClean="0"/>
              <a:t> </a:t>
            </a:r>
            <a:r>
              <a:rPr lang="cs-CZ" b="1" dirty="0" err="1" smtClean="0"/>
              <a:t>whom</a:t>
            </a:r>
            <a:r>
              <a:rPr lang="cs-CZ" b="1" dirty="0" smtClean="0"/>
              <a:t> </a:t>
            </a:r>
            <a:r>
              <a:rPr lang="cs-CZ" b="1" dirty="0" err="1" smtClean="0"/>
              <a:t>she</a:t>
            </a:r>
            <a:r>
              <a:rPr lang="cs-CZ" b="1" dirty="0" smtClean="0"/>
              <a:t> </a:t>
            </a:r>
            <a:r>
              <a:rPr lang="cs-CZ" b="1" dirty="0" err="1" smtClean="0"/>
              <a:t>began</a:t>
            </a:r>
            <a:r>
              <a:rPr lang="cs-CZ" b="1" dirty="0" smtClean="0"/>
              <a:t> to </a:t>
            </a:r>
            <a:r>
              <a:rPr lang="cs-CZ" b="1" dirty="0" err="1" smtClean="0"/>
              <a:t>reconstruct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house </a:t>
            </a:r>
            <a:r>
              <a:rPr lang="cs-CZ" b="1" dirty="0" err="1" smtClean="0"/>
              <a:t>outside</a:t>
            </a:r>
            <a:r>
              <a:rPr lang="cs-CZ" b="1" dirty="0" smtClean="0"/>
              <a:t> Prague</a:t>
            </a:r>
            <a:endParaRPr lang="cs-CZ" b="1" dirty="0"/>
          </a:p>
        </p:txBody>
      </p:sp>
      <p:pic>
        <p:nvPicPr>
          <p:cNvPr id="4" name="obrázek 1" descr="cid:493C35AA-0198-4EDB-97DD-A71BC992836A@zyxel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46050"/>
            <a:ext cx="166687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34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CHANGES IN THE LIFE OF KRISTÝNA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When</a:t>
            </a:r>
            <a:r>
              <a:rPr lang="cs-CZ" b="1" dirty="0" smtClean="0"/>
              <a:t> Kristýna </a:t>
            </a:r>
            <a:r>
              <a:rPr lang="cs-CZ" b="1" dirty="0" err="1" smtClean="0"/>
              <a:t>was</a:t>
            </a:r>
            <a:r>
              <a:rPr lang="cs-CZ" b="1" dirty="0" smtClean="0"/>
              <a:t> 12 </a:t>
            </a:r>
            <a:r>
              <a:rPr lang="cs-CZ" b="1" dirty="0" err="1" smtClean="0"/>
              <a:t>years</a:t>
            </a:r>
            <a:r>
              <a:rPr lang="cs-CZ" b="1" dirty="0" smtClean="0"/>
              <a:t> </a:t>
            </a:r>
            <a:r>
              <a:rPr lang="cs-CZ" b="1" dirty="0" err="1" smtClean="0"/>
              <a:t>old</a:t>
            </a:r>
            <a:r>
              <a:rPr lang="cs-CZ" b="1" dirty="0" smtClean="0"/>
              <a:t>, </a:t>
            </a:r>
            <a:r>
              <a:rPr lang="cs-CZ" b="1" dirty="0" err="1" smtClean="0"/>
              <a:t>they</a:t>
            </a:r>
            <a:r>
              <a:rPr lang="cs-CZ" b="1" dirty="0" smtClean="0"/>
              <a:t> </a:t>
            </a:r>
            <a:r>
              <a:rPr lang="cs-CZ" b="1" dirty="0" err="1" smtClean="0"/>
              <a:t>moved</a:t>
            </a:r>
            <a:r>
              <a:rPr lang="cs-CZ" b="1" dirty="0" smtClean="0"/>
              <a:t> to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countryside</a:t>
            </a:r>
            <a:endParaRPr lang="cs-CZ" b="1" dirty="0" smtClean="0"/>
          </a:p>
          <a:p>
            <a:r>
              <a:rPr lang="cs-CZ" b="1" dirty="0" smtClean="0"/>
              <a:t>K. </a:t>
            </a:r>
            <a:r>
              <a:rPr lang="cs-CZ" b="1" dirty="0" err="1" smtClean="0"/>
              <a:t>started</a:t>
            </a:r>
            <a:r>
              <a:rPr lang="cs-CZ" b="1" dirty="0" smtClean="0"/>
              <a:t> </a:t>
            </a:r>
            <a:r>
              <a:rPr lang="cs-CZ" b="1" dirty="0" err="1" smtClean="0"/>
              <a:t>going</a:t>
            </a:r>
            <a:r>
              <a:rPr lang="cs-CZ" b="1" dirty="0" smtClean="0"/>
              <a:t> to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new</a:t>
            </a:r>
            <a:r>
              <a:rPr lang="cs-CZ" b="1" dirty="0" smtClean="0"/>
              <a:t> </a:t>
            </a:r>
            <a:r>
              <a:rPr lang="cs-CZ" b="1" dirty="0" err="1" smtClean="0"/>
              <a:t>school</a:t>
            </a:r>
            <a:endParaRPr lang="cs-CZ" b="1" dirty="0" smtClean="0"/>
          </a:p>
          <a:p>
            <a:r>
              <a:rPr lang="cs-CZ" b="1" dirty="0" err="1" smtClean="0"/>
              <a:t>Mother</a:t>
            </a:r>
            <a:r>
              <a:rPr lang="cs-CZ" b="1" dirty="0" smtClean="0"/>
              <a:t> has </a:t>
            </a:r>
            <a:r>
              <a:rPr lang="cs-CZ" b="1" dirty="0" err="1" smtClean="0"/>
              <a:t>lack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time</a:t>
            </a:r>
            <a:r>
              <a:rPr lang="cs-CZ" b="1" dirty="0" smtClean="0"/>
              <a:t> </a:t>
            </a:r>
            <a:r>
              <a:rPr lang="cs-CZ" b="1" dirty="0" err="1" smtClean="0"/>
              <a:t>because</a:t>
            </a:r>
            <a:r>
              <a:rPr lang="cs-CZ" b="1" dirty="0" smtClean="0"/>
              <a:t> </a:t>
            </a:r>
            <a:r>
              <a:rPr lang="cs-CZ" b="1" dirty="0" err="1" smtClean="0"/>
              <a:t>she</a:t>
            </a:r>
            <a:r>
              <a:rPr lang="cs-CZ" b="1" dirty="0" smtClean="0"/>
              <a:t> </a:t>
            </a:r>
            <a:r>
              <a:rPr lang="cs-CZ" b="1" dirty="0" err="1" smtClean="0"/>
              <a:t>travels</a:t>
            </a:r>
            <a:r>
              <a:rPr lang="cs-CZ" b="1" dirty="0" smtClean="0"/>
              <a:t> far to </a:t>
            </a:r>
            <a:r>
              <a:rPr lang="cs-CZ" b="1" dirty="0" err="1" smtClean="0"/>
              <a:t>work</a:t>
            </a:r>
            <a:endParaRPr lang="cs-CZ" b="1" dirty="0" smtClean="0"/>
          </a:p>
          <a:p>
            <a:r>
              <a:rPr lang="cs-CZ" b="1" dirty="0" err="1" smtClean="0"/>
              <a:t>Therefore</a:t>
            </a:r>
            <a:r>
              <a:rPr lang="cs-CZ" b="1" dirty="0" smtClean="0"/>
              <a:t> </a:t>
            </a:r>
            <a:r>
              <a:rPr lang="cs-CZ" b="1" dirty="0" err="1" smtClean="0"/>
              <a:t>mother</a:t>
            </a:r>
            <a:r>
              <a:rPr lang="cs-CZ" b="1" dirty="0" smtClean="0"/>
              <a:t> </a:t>
            </a:r>
            <a:r>
              <a:rPr lang="cs-CZ" b="1" dirty="0" err="1" smtClean="0"/>
              <a:t>doesn‘t</a:t>
            </a:r>
            <a:r>
              <a:rPr lang="cs-CZ" b="1" dirty="0" smtClean="0"/>
              <a:t> </a:t>
            </a:r>
            <a:r>
              <a:rPr lang="cs-CZ" b="1" dirty="0" err="1" smtClean="0"/>
              <a:t>take</a:t>
            </a:r>
            <a:r>
              <a:rPr lang="cs-CZ" b="1" dirty="0" smtClean="0"/>
              <a:t> care </a:t>
            </a:r>
            <a:r>
              <a:rPr lang="cs-CZ" b="1" dirty="0" err="1" smtClean="0"/>
              <a:t>enough</a:t>
            </a:r>
            <a:r>
              <a:rPr lang="cs-CZ" b="1" dirty="0" smtClean="0"/>
              <a:t> Kristýna</a:t>
            </a:r>
          </a:p>
          <a:p>
            <a:r>
              <a:rPr lang="cs-CZ" b="1" dirty="0" smtClean="0"/>
              <a:t>Kristýna has no </a:t>
            </a:r>
            <a:r>
              <a:rPr lang="cs-CZ" b="1" dirty="0" err="1" smtClean="0"/>
              <a:t>freetime</a:t>
            </a:r>
            <a:r>
              <a:rPr lang="cs-CZ" b="1" dirty="0" smtClean="0"/>
              <a:t> </a:t>
            </a:r>
            <a:r>
              <a:rPr lang="cs-CZ" b="1" dirty="0" err="1" smtClean="0"/>
              <a:t>activities</a:t>
            </a:r>
            <a:r>
              <a:rPr lang="cs-CZ" b="1" dirty="0" smtClean="0"/>
              <a:t>. </a:t>
            </a:r>
            <a:r>
              <a:rPr lang="cs-CZ" b="1" dirty="0" err="1" smtClean="0"/>
              <a:t>She</a:t>
            </a:r>
            <a:r>
              <a:rPr lang="cs-CZ" b="1" dirty="0" smtClean="0"/>
              <a:t> just </a:t>
            </a:r>
            <a:r>
              <a:rPr lang="cs-CZ" b="1" dirty="0" err="1" smtClean="0"/>
              <a:t>spends</a:t>
            </a:r>
            <a:r>
              <a:rPr lang="cs-CZ" b="1" dirty="0" smtClean="0"/>
              <a:t> </a:t>
            </a:r>
            <a:r>
              <a:rPr lang="cs-CZ" b="1" dirty="0" err="1" smtClean="0"/>
              <a:t>time</a:t>
            </a:r>
            <a:r>
              <a:rPr lang="cs-CZ" b="1" dirty="0" smtClean="0"/>
              <a:t> </a:t>
            </a:r>
            <a:r>
              <a:rPr lang="cs-CZ" b="1" dirty="0" err="1" smtClean="0"/>
              <a:t>with</a:t>
            </a:r>
            <a:r>
              <a:rPr lang="cs-CZ" b="1" dirty="0" smtClean="0"/>
              <a:t> her </a:t>
            </a:r>
            <a:r>
              <a:rPr lang="cs-CZ" b="1" dirty="0" err="1" smtClean="0"/>
              <a:t>friends</a:t>
            </a:r>
            <a:endParaRPr lang="cs-CZ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762" y="-3111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obrázek 1" descr="cid:493C35AA-0198-4EDB-97DD-A71BC992836A@zyxel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146050"/>
            <a:ext cx="166687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27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Behavioral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problems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err="1" smtClean="0"/>
              <a:t>when</a:t>
            </a:r>
            <a:r>
              <a:rPr lang="cs-CZ" b="1" dirty="0" smtClean="0"/>
              <a:t> </a:t>
            </a:r>
            <a:r>
              <a:rPr lang="cs-CZ" b="1" dirty="0" err="1" smtClean="0"/>
              <a:t>she</a:t>
            </a:r>
            <a:r>
              <a:rPr lang="cs-CZ" b="1" dirty="0" smtClean="0"/>
              <a:t> </a:t>
            </a:r>
            <a:r>
              <a:rPr lang="cs-CZ" b="1" dirty="0" err="1" smtClean="0"/>
              <a:t>was</a:t>
            </a:r>
            <a:r>
              <a:rPr lang="cs-CZ" b="1" dirty="0" smtClean="0"/>
              <a:t> 13, Kristýna </a:t>
            </a:r>
            <a:r>
              <a:rPr lang="cs-CZ" b="1" dirty="0" err="1" smtClean="0"/>
              <a:t>started</a:t>
            </a:r>
            <a:r>
              <a:rPr lang="cs-CZ" b="1" dirty="0" smtClean="0"/>
              <a:t> to </a:t>
            </a:r>
            <a:r>
              <a:rPr lang="cs-CZ" b="1" dirty="0" err="1" smtClean="0"/>
              <a:t>have</a:t>
            </a:r>
            <a:r>
              <a:rPr lang="cs-CZ" b="1" dirty="0" smtClean="0"/>
              <a:t> </a:t>
            </a:r>
            <a:r>
              <a:rPr lang="cs-CZ" b="1" dirty="0" err="1" smtClean="0"/>
              <a:t>significant</a:t>
            </a:r>
            <a:r>
              <a:rPr lang="cs-CZ" b="1" dirty="0" smtClean="0"/>
              <a:t> </a:t>
            </a:r>
            <a:r>
              <a:rPr lang="cs-CZ" b="1" dirty="0" err="1" smtClean="0"/>
              <a:t>behavioral</a:t>
            </a:r>
            <a:r>
              <a:rPr lang="cs-CZ" b="1" dirty="0" smtClean="0"/>
              <a:t> </a:t>
            </a:r>
            <a:r>
              <a:rPr lang="cs-CZ" b="1" dirty="0" err="1" smtClean="0"/>
              <a:t>problems</a:t>
            </a:r>
            <a:endParaRPr lang="cs-CZ" b="1" dirty="0" smtClean="0"/>
          </a:p>
          <a:p>
            <a:r>
              <a:rPr lang="cs-CZ" b="1" dirty="0" smtClean="0"/>
              <a:t>Her </a:t>
            </a:r>
            <a:r>
              <a:rPr lang="cs-CZ" b="1" dirty="0" err="1" smtClean="0"/>
              <a:t>problems</a:t>
            </a:r>
            <a:r>
              <a:rPr lang="cs-CZ" b="1" dirty="0" smtClean="0"/>
              <a:t> </a:t>
            </a:r>
            <a:r>
              <a:rPr lang="cs-CZ" b="1" dirty="0" err="1" smtClean="0"/>
              <a:t>were</a:t>
            </a:r>
            <a:r>
              <a:rPr lang="cs-CZ" b="1" dirty="0" smtClean="0"/>
              <a:t> </a:t>
            </a:r>
            <a:r>
              <a:rPr lang="cs-CZ" b="1" dirty="0" err="1" smtClean="0"/>
              <a:t>respecting</a:t>
            </a:r>
            <a:r>
              <a:rPr lang="cs-CZ" b="1" dirty="0" smtClean="0"/>
              <a:t> </a:t>
            </a:r>
            <a:r>
              <a:rPr lang="cs-CZ" b="1" dirty="0" err="1" smtClean="0"/>
              <a:t>authority</a:t>
            </a:r>
            <a:r>
              <a:rPr lang="cs-CZ" b="1" dirty="0" smtClean="0"/>
              <a:t>, </a:t>
            </a:r>
            <a:r>
              <a:rPr lang="cs-CZ" b="1" dirty="0" err="1" smtClean="0"/>
              <a:t>conflicts</a:t>
            </a:r>
            <a:r>
              <a:rPr lang="cs-CZ" b="1" dirty="0" smtClean="0"/>
              <a:t> </a:t>
            </a:r>
            <a:r>
              <a:rPr lang="cs-CZ" b="1" dirty="0" err="1" smtClean="0"/>
              <a:t>with</a:t>
            </a:r>
            <a:r>
              <a:rPr lang="cs-CZ" b="1" dirty="0" smtClean="0"/>
              <a:t> </a:t>
            </a:r>
            <a:r>
              <a:rPr lang="cs-CZ" b="1" dirty="0" err="1" smtClean="0"/>
              <a:t>classmates</a:t>
            </a:r>
            <a:r>
              <a:rPr lang="cs-CZ" b="1" dirty="0" smtClean="0"/>
              <a:t> and </a:t>
            </a:r>
            <a:r>
              <a:rPr lang="cs-CZ" b="1" dirty="0" err="1" smtClean="0"/>
              <a:t>teachers</a:t>
            </a:r>
            <a:endParaRPr lang="cs-CZ" b="1" dirty="0" smtClean="0"/>
          </a:p>
          <a:p>
            <a:r>
              <a:rPr lang="cs-CZ" b="1" dirty="0" smtClean="0"/>
              <a:t>Kristýna </a:t>
            </a:r>
            <a:r>
              <a:rPr lang="cs-CZ" b="1" dirty="0" err="1"/>
              <a:t>d</a:t>
            </a:r>
            <a:r>
              <a:rPr lang="cs-CZ" b="1" dirty="0" err="1" smtClean="0"/>
              <a:t>oesn‘t</a:t>
            </a:r>
            <a:r>
              <a:rPr lang="cs-CZ" b="1" dirty="0" smtClean="0"/>
              <a:t> </a:t>
            </a:r>
            <a:r>
              <a:rPr lang="cs-CZ" b="1" dirty="0" err="1" smtClean="0"/>
              <a:t>respect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time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coming</a:t>
            </a:r>
            <a:r>
              <a:rPr lang="cs-CZ" b="1" dirty="0" smtClean="0"/>
              <a:t> </a:t>
            </a:r>
            <a:r>
              <a:rPr lang="cs-CZ" b="1" dirty="0" err="1" smtClean="0"/>
              <a:t>back</a:t>
            </a:r>
            <a:r>
              <a:rPr lang="cs-CZ" b="1" dirty="0" smtClean="0"/>
              <a:t> </a:t>
            </a:r>
            <a:r>
              <a:rPr lang="cs-CZ" b="1" dirty="0" err="1" smtClean="0"/>
              <a:t>home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At </a:t>
            </a:r>
            <a:r>
              <a:rPr lang="cs-CZ" b="1" dirty="0" err="1" smtClean="0"/>
              <a:t>this</a:t>
            </a:r>
            <a:r>
              <a:rPr lang="cs-CZ" b="1" dirty="0" smtClean="0"/>
              <a:t> </a:t>
            </a:r>
            <a:r>
              <a:rPr lang="cs-CZ" b="1" dirty="0" err="1" smtClean="0"/>
              <a:t>time</a:t>
            </a:r>
            <a:r>
              <a:rPr lang="cs-CZ" b="1" dirty="0" smtClean="0"/>
              <a:t> </a:t>
            </a:r>
            <a:r>
              <a:rPr lang="cs-CZ" b="1" dirty="0" err="1" smtClean="0"/>
              <a:t>she</a:t>
            </a:r>
            <a:r>
              <a:rPr lang="cs-CZ" b="1" dirty="0" smtClean="0"/>
              <a:t> </a:t>
            </a:r>
            <a:r>
              <a:rPr lang="cs-CZ" b="1" dirty="0" err="1" smtClean="0"/>
              <a:t>start‘s</a:t>
            </a:r>
            <a:r>
              <a:rPr lang="cs-CZ" b="1" dirty="0" smtClean="0"/>
              <a:t> experiment </a:t>
            </a:r>
            <a:r>
              <a:rPr lang="cs-CZ" b="1" dirty="0" err="1" smtClean="0"/>
              <a:t>with</a:t>
            </a:r>
            <a:r>
              <a:rPr lang="cs-CZ" b="1" dirty="0" smtClean="0"/>
              <a:t> </a:t>
            </a:r>
            <a:r>
              <a:rPr lang="cs-CZ" b="1" dirty="0" err="1" smtClean="0"/>
              <a:t>drugs</a:t>
            </a:r>
            <a:r>
              <a:rPr lang="cs-CZ" b="1" dirty="0" smtClean="0"/>
              <a:t> and </a:t>
            </a:r>
            <a:r>
              <a:rPr lang="cs-CZ" b="1" dirty="0" err="1" smtClean="0"/>
              <a:t>alcohol</a:t>
            </a:r>
            <a:r>
              <a:rPr lang="cs-CZ" b="1" dirty="0" smtClean="0"/>
              <a:t> </a:t>
            </a:r>
          </a:p>
          <a:p>
            <a:r>
              <a:rPr lang="cs-CZ" b="1" dirty="0"/>
              <a:t>A</a:t>
            </a:r>
            <a:r>
              <a:rPr lang="cs-CZ" b="1" dirty="0" smtClean="0"/>
              <a:t>s </a:t>
            </a:r>
            <a:r>
              <a:rPr lang="cs-CZ" b="1" dirty="0" err="1" smtClean="0"/>
              <a:t>result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this</a:t>
            </a:r>
            <a:r>
              <a:rPr lang="cs-CZ" b="1" dirty="0" smtClean="0"/>
              <a:t> </a:t>
            </a:r>
            <a:r>
              <a:rPr lang="cs-CZ" b="1" dirty="0" err="1" smtClean="0"/>
              <a:t>school</a:t>
            </a:r>
            <a:r>
              <a:rPr lang="cs-CZ" b="1" dirty="0" smtClean="0"/>
              <a:t> </a:t>
            </a:r>
            <a:r>
              <a:rPr lang="cs-CZ" b="1" dirty="0" err="1" smtClean="0"/>
              <a:t>contact</a:t>
            </a:r>
            <a:r>
              <a:rPr lang="cs-CZ" b="1" dirty="0" smtClean="0"/>
              <a:t> OSPOD</a:t>
            </a:r>
            <a:endParaRPr lang="cs-CZ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7" name="obrázek 1" descr="cid:493C35AA-0198-4EDB-97DD-A71BC992836A@zyxel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66687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62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OSPOD – FIRST STEPS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OSPOD </a:t>
            </a:r>
            <a:r>
              <a:rPr lang="cs-CZ" b="1" dirty="0" err="1" smtClean="0"/>
              <a:t>organize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case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conference</a:t>
            </a:r>
            <a:r>
              <a:rPr lang="cs-CZ" b="1" dirty="0" smtClean="0"/>
              <a:t>– </a:t>
            </a:r>
            <a:r>
              <a:rPr lang="cs-CZ" b="1" dirty="0" err="1" smtClean="0"/>
              <a:t>one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methods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social</a:t>
            </a:r>
            <a:r>
              <a:rPr lang="cs-CZ" b="1" dirty="0" smtClean="0"/>
              <a:t> </a:t>
            </a:r>
            <a:r>
              <a:rPr lang="cs-CZ" b="1" dirty="0" err="1" smtClean="0"/>
              <a:t>work</a:t>
            </a:r>
            <a:r>
              <a:rPr lang="cs-CZ" b="1" dirty="0" smtClean="0"/>
              <a:t> -  </a:t>
            </a:r>
            <a:r>
              <a:rPr lang="cs-CZ" b="1" dirty="0" err="1" smtClean="0"/>
              <a:t>multidisciplinary</a:t>
            </a:r>
            <a:r>
              <a:rPr lang="cs-CZ" b="1" dirty="0" smtClean="0"/>
              <a:t> </a:t>
            </a:r>
            <a:r>
              <a:rPr lang="cs-CZ" b="1" dirty="0" err="1" smtClean="0"/>
              <a:t>approach</a:t>
            </a:r>
            <a:endParaRPr lang="cs-CZ" b="1" dirty="0" smtClean="0"/>
          </a:p>
          <a:p>
            <a:r>
              <a:rPr lang="cs-CZ" b="1" dirty="0" smtClean="0"/>
              <a:t>As a </a:t>
            </a:r>
            <a:r>
              <a:rPr lang="cs-CZ" b="1" dirty="0" err="1" smtClean="0"/>
              <a:t>result</a:t>
            </a:r>
            <a:r>
              <a:rPr lang="cs-CZ" b="1" dirty="0" smtClean="0"/>
              <a:t> </a:t>
            </a:r>
            <a:r>
              <a:rPr lang="cs-CZ" b="1" dirty="0" err="1" smtClean="0"/>
              <a:t>was</a:t>
            </a:r>
            <a:r>
              <a:rPr lang="cs-CZ" b="1" dirty="0" smtClean="0"/>
              <a:t> a </a:t>
            </a:r>
            <a:r>
              <a:rPr lang="cs-CZ" b="1" dirty="0" err="1" smtClean="0"/>
              <a:t>plan</a:t>
            </a:r>
            <a:r>
              <a:rPr lang="cs-CZ" b="1" dirty="0" smtClean="0"/>
              <a:t> </a:t>
            </a:r>
            <a:r>
              <a:rPr lang="cs-CZ" b="1" dirty="0" err="1" smtClean="0"/>
              <a:t>how</a:t>
            </a:r>
            <a:r>
              <a:rPr lang="cs-CZ" b="1" dirty="0" smtClean="0"/>
              <a:t> to </a:t>
            </a:r>
            <a:r>
              <a:rPr lang="cs-CZ" b="1" dirty="0" err="1" smtClean="0"/>
              <a:t>improve</a:t>
            </a:r>
            <a:r>
              <a:rPr lang="cs-CZ" b="1" dirty="0" smtClean="0"/>
              <a:t> </a:t>
            </a:r>
            <a:r>
              <a:rPr lang="cs-CZ" b="1" dirty="0" err="1" smtClean="0"/>
              <a:t>situation</a:t>
            </a:r>
            <a:r>
              <a:rPr lang="cs-CZ" b="1" dirty="0" smtClean="0"/>
              <a:t> on </a:t>
            </a:r>
            <a:r>
              <a:rPr lang="cs-CZ" b="1" dirty="0" err="1" smtClean="0"/>
              <a:t>which</a:t>
            </a:r>
            <a:r>
              <a:rPr lang="cs-CZ" b="1" dirty="0" smtClean="0"/>
              <a:t> </a:t>
            </a:r>
            <a:r>
              <a:rPr lang="cs-CZ" b="1" dirty="0" err="1" smtClean="0"/>
              <a:t>involve</a:t>
            </a:r>
            <a:r>
              <a:rPr lang="cs-CZ" b="1" dirty="0" smtClean="0"/>
              <a:t> </a:t>
            </a:r>
            <a:r>
              <a:rPr lang="cs-CZ" b="1" dirty="0" err="1" smtClean="0"/>
              <a:t>cooperation</a:t>
            </a:r>
            <a:r>
              <a:rPr lang="cs-CZ" b="1" dirty="0" smtClean="0"/>
              <a:t> </a:t>
            </a:r>
            <a:r>
              <a:rPr lang="cs-CZ" b="1" dirty="0" err="1" smtClean="0"/>
              <a:t>with</a:t>
            </a:r>
            <a:r>
              <a:rPr lang="cs-CZ" b="1" dirty="0" smtClean="0"/>
              <a:t> </a:t>
            </a:r>
            <a:r>
              <a:rPr lang="cs-CZ" b="1" dirty="0" err="1" smtClean="0"/>
              <a:t>mother</a:t>
            </a:r>
            <a:r>
              <a:rPr lang="cs-CZ" b="1" dirty="0" smtClean="0"/>
              <a:t>, </a:t>
            </a:r>
            <a:r>
              <a:rPr lang="cs-CZ" b="1" dirty="0" err="1" smtClean="0"/>
              <a:t>school</a:t>
            </a:r>
            <a:r>
              <a:rPr lang="cs-CZ" b="1" dirty="0" smtClean="0"/>
              <a:t> and OSPOD</a:t>
            </a:r>
          </a:p>
          <a:p>
            <a:r>
              <a:rPr lang="cs-CZ" b="1" dirty="0" smtClean="0"/>
              <a:t>OSPOD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recommended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visit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specialized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institution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with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a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focus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on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family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consultations</a:t>
            </a:r>
            <a:r>
              <a:rPr lang="cs-CZ" b="1" dirty="0" smtClean="0"/>
              <a:t> – as a </a:t>
            </a:r>
            <a:r>
              <a:rPr lang="cs-CZ" b="1" dirty="0" err="1"/>
              <a:t>e</a:t>
            </a:r>
            <a:r>
              <a:rPr lang="cs-CZ" b="1" dirty="0" err="1" smtClean="0"/>
              <a:t>ducational</a:t>
            </a:r>
            <a:r>
              <a:rPr lang="cs-CZ" b="1" dirty="0" smtClean="0"/>
              <a:t> care center</a:t>
            </a:r>
          </a:p>
          <a:p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plan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called</a:t>
            </a:r>
            <a:r>
              <a:rPr lang="cs-CZ" b="1" dirty="0" smtClean="0"/>
              <a:t> </a:t>
            </a:r>
            <a:r>
              <a:rPr lang="cs-CZ" b="1" dirty="0" err="1" smtClean="0">
                <a:solidFill>
                  <a:srgbClr val="C00000"/>
                </a:solidFill>
              </a:rPr>
              <a:t>individual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</a:rPr>
              <a:t>child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</a:rPr>
              <a:t>protection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</a:rPr>
              <a:t>plan</a:t>
            </a:r>
            <a:endParaRPr lang="cs-CZ" b="1" dirty="0" smtClean="0">
              <a:solidFill>
                <a:srgbClr val="C00000"/>
              </a:solidFill>
            </a:endParaRPr>
          </a:p>
          <a:p>
            <a:r>
              <a:rPr lang="cs-CZ" b="1" dirty="0" err="1" smtClean="0"/>
              <a:t>Mother</a:t>
            </a:r>
            <a:r>
              <a:rPr lang="cs-CZ" b="1" dirty="0" smtClean="0"/>
              <a:t> </a:t>
            </a:r>
            <a:r>
              <a:rPr lang="cs-CZ" b="1" dirty="0" err="1" smtClean="0"/>
              <a:t>contacts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Center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educational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care </a:t>
            </a:r>
            <a:r>
              <a:rPr lang="cs-CZ" b="1" dirty="0" smtClean="0"/>
              <a:t>(</a:t>
            </a:r>
            <a:r>
              <a:rPr lang="cs-CZ" b="1" dirty="0" err="1" smtClean="0"/>
              <a:t>Klíčov</a:t>
            </a:r>
            <a:r>
              <a:rPr lang="cs-CZ" b="1" dirty="0" smtClean="0"/>
              <a:t>)</a:t>
            </a:r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6700" y="-3111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1" name="obrázek 1" descr="cid:493C35AA-0198-4EDB-97DD-A71BC992836A@zyxel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46050"/>
            <a:ext cx="166687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34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CENTER OF EDUCATIONAL CARE (KLÍČOV) – on a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voluntary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basic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Klíčov</a:t>
            </a:r>
            <a:r>
              <a:rPr lang="cs-CZ" b="1" dirty="0" smtClean="0"/>
              <a:t> </a:t>
            </a:r>
            <a:r>
              <a:rPr lang="cs-CZ" b="1" dirty="0" err="1" smtClean="0"/>
              <a:t>recommend</a:t>
            </a:r>
            <a:r>
              <a:rPr lang="cs-CZ" b="1" dirty="0" smtClean="0"/>
              <a:t> </a:t>
            </a:r>
            <a:r>
              <a:rPr lang="cs-CZ" b="1" dirty="0" err="1" smtClean="0"/>
              <a:t>therapy</a:t>
            </a:r>
            <a:r>
              <a:rPr lang="cs-CZ" b="1" dirty="0" smtClean="0"/>
              <a:t> 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err="1" smtClean="0"/>
              <a:t>whole</a:t>
            </a:r>
            <a:r>
              <a:rPr lang="cs-CZ" b="1" dirty="0" smtClean="0"/>
              <a:t> </a:t>
            </a:r>
            <a:r>
              <a:rPr lang="cs-CZ" b="1" dirty="0" err="1" smtClean="0"/>
              <a:t>family</a:t>
            </a:r>
            <a:endParaRPr lang="cs-CZ" b="1" dirty="0" smtClean="0"/>
          </a:p>
          <a:p>
            <a:r>
              <a:rPr lang="cs-CZ" b="1" dirty="0" err="1" smtClean="0"/>
              <a:t>Begund</a:t>
            </a:r>
            <a:r>
              <a:rPr lang="cs-CZ" b="1" dirty="0" smtClean="0"/>
              <a:t> </a:t>
            </a:r>
            <a:r>
              <a:rPr lang="cs-CZ" b="1" dirty="0" err="1" smtClean="0"/>
              <a:t>attending</a:t>
            </a:r>
            <a:r>
              <a:rPr lang="cs-CZ" b="1" dirty="0" smtClean="0"/>
              <a:t> to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Educational</a:t>
            </a:r>
            <a:r>
              <a:rPr lang="cs-CZ" b="1" dirty="0" smtClean="0"/>
              <a:t> care center, </a:t>
            </a:r>
            <a:r>
              <a:rPr lang="cs-CZ" b="1" dirty="0" err="1" smtClean="0"/>
              <a:t>outpatient</a:t>
            </a:r>
            <a:endParaRPr lang="cs-CZ" b="1" dirty="0" smtClean="0"/>
          </a:p>
          <a:p>
            <a:r>
              <a:rPr lang="cs-CZ" b="1" dirty="0" err="1" smtClean="0"/>
              <a:t>Psychologists</a:t>
            </a:r>
            <a:r>
              <a:rPr lang="cs-CZ" b="1" dirty="0" smtClean="0"/>
              <a:t> </a:t>
            </a:r>
            <a:r>
              <a:rPr lang="cs-CZ" b="1" dirty="0" err="1" smtClean="0"/>
              <a:t>works</a:t>
            </a:r>
            <a:r>
              <a:rPr lang="cs-CZ" b="1" dirty="0" smtClean="0"/>
              <a:t> </a:t>
            </a:r>
            <a:r>
              <a:rPr lang="cs-CZ" b="1" dirty="0" err="1" smtClean="0"/>
              <a:t>with</a:t>
            </a:r>
            <a:r>
              <a:rPr lang="cs-CZ" b="1" dirty="0" smtClean="0"/>
              <a:t> </a:t>
            </a:r>
            <a:r>
              <a:rPr lang="cs-CZ" b="1" dirty="0" err="1" smtClean="0"/>
              <a:t>Kristýna‘s</a:t>
            </a:r>
            <a:r>
              <a:rPr lang="cs-CZ" b="1" dirty="0" smtClean="0"/>
              <a:t> </a:t>
            </a:r>
            <a:r>
              <a:rPr lang="cs-CZ" b="1" dirty="0" err="1" smtClean="0"/>
              <a:t>motivation</a:t>
            </a:r>
            <a:r>
              <a:rPr lang="cs-CZ" b="1" dirty="0" smtClean="0"/>
              <a:t> and </a:t>
            </a:r>
            <a:r>
              <a:rPr lang="cs-CZ" b="1" dirty="0" err="1" smtClean="0"/>
              <a:t>how</a:t>
            </a:r>
            <a:r>
              <a:rPr lang="cs-CZ" b="1" dirty="0" smtClean="0"/>
              <a:t> to </a:t>
            </a:r>
            <a:r>
              <a:rPr lang="cs-CZ" b="1" dirty="0" err="1" smtClean="0"/>
              <a:t>solve</a:t>
            </a:r>
            <a:r>
              <a:rPr lang="cs-CZ" b="1" dirty="0" smtClean="0"/>
              <a:t> </a:t>
            </a:r>
            <a:r>
              <a:rPr lang="cs-CZ" b="1" dirty="0" err="1" smtClean="0"/>
              <a:t>problems</a:t>
            </a:r>
            <a:endParaRPr lang="cs-CZ" b="1" dirty="0" smtClean="0"/>
          </a:p>
          <a:p>
            <a:r>
              <a:rPr lang="cs-CZ" b="1" dirty="0" err="1" smtClean="0"/>
              <a:t>They</a:t>
            </a:r>
            <a:r>
              <a:rPr lang="cs-CZ" b="1" dirty="0" smtClean="0"/>
              <a:t> </a:t>
            </a:r>
            <a:r>
              <a:rPr lang="cs-CZ" b="1" dirty="0" err="1" smtClean="0"/>
              <a:t>also</a:t>
            </a:r>
            <a:r>
              <a:rPr lang="cs-CZ" b="1" dirty="0" smtClean="0"/>
              <a:t> </a:t>
            </a:r>
            <a:r>
              <a:rPr lang="cs-CZ" b="1" dirty="0" err="1" smtClean="0"/>
              <a:t>focus</a:t>
            </a:r>
            <a:r>
              <a:rPr lang="cs-CZ" b="1" dirty="0" smtClean="0"/>
              <a:t> on </a:t>
            </a:r>
            <a:r>
              <a:rPr lang="cs-CZ" b="1" dirty="0" err="1" smtClean="0"/>
              <a:t>freetime</a:t>
            </a:r>
            <a:r>
              <a:rPr lang="cs-CZ" b="1" dirty="0" smtClean="0"/>
              <a:t> </a:t>
            </a:r>
            <a:r>
              <a:rPr lang="cs-CZ" b="1" dirty="0" err="1" smtClean="0"/>
              <a:t>activities</a:t>
            </a:r>
            <a:r>
              <a:rPr lang="cs-CZ" b="1" dirty="0" smtClean="0"/>
              <a:t>. </a:t>
            </a:r>
            <a:r>
              <a:rPr lang="cs-CZ" b="1" dirty="0" err="1" smtClean="0"/>
              <a:t>Unfortunately</a:t>
            </a:r>
            <a:r>
              <a:rPr lang="cs-CZ" b="1" dirty="0" smtClean="0"/>
              <a:t> </a:t>
            </a:r>
            <a:r>
              <a:rPr lang="cs-CZ" b="1" dirty="0" err="1" smtClean="0"/>
              <a:t>she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not </a:t>
            </a:r>
            <a:r>
              <a:rPr lang="cs-CZ" b="1" dirty="0" err="1" smtClean="0"/>
              <a:t>able</a:t>
            </a:r>
            <a:r>
              <a:rPr lang="cs-CZ" b="1" dirty="0" smtClean="0"/>
              <a:t> to do </a:t>
            </a:r>
            <a:r>
              <a:rPr lang="cs-CZ" b="1" dirty="0" err="1" smtClean="0"/>
              <a:t>one</a:t>
            </a:r>
            <a:r>
              <a:rPr lang="cs-CZ" b="1" dirty="0" smtClean="0"/>
              <a:t> </a:t>
            </a:r>
            <a:r>
              <a:rPr lang="cs-CZ" b="1" dirty="0" err="1" smtClean="0"/>
              <a:t>activity</a:t>
            </a:r>
            <a:r>
              <a:rPr lang="cs-CZ" b="1" dirty="0" smtClean="0"/>
              <a:t> </a:t>
            </a:r>
            <a:r>
              <a:rPr lang="cs-CZ" b="1" dirty="0" err="1" smtClean="0"/>
              <a:t>for</a:t>
            </a:r>
            <a:r>
              <a:rPr lang="cs-CZ" b="1" dirty="0" smtClean="0"/>
              <a:t> long </a:t>
            </a:r>
            <a:r>
              <a:rPr lang="cs-CZ" b="1" dirty="0" err="1" smtClean="0"/>
              <a:t>time</a:t>
            </a:r>
            <a:endParaRPr lang="cs-CZ" b="1" dirty="0" smtClean="0"/>
          </a:p>
          <a:p>
            <a:r>
              <a:rPr lang="cs-CZ" b="1" dirty="0" err="1" smtClean="0"/>
              <a:t>Despite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all</a:t>
            </a:r>
            <a:r>
              <a:rPr lang="cs-CZ" b="1" dirty="0" smtClean="0"/>
              <a:t> care,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problems</a:t>
            </a:r>
            <a:r>
              <a:rPr lang="cs-CZ" b="1" dirty="0" smtClean="0"/>
              <a:t> </a:t>
            </a:r>
            <a:r>
              <a:rPr lang="cs-CZ" b="1" dirty="0" err="1" smtClean="0"/>
              <a:t>still</a:t>
            </a:r>
            <a:r>
              <a:rPr lang="cs-CZ" b="1" dirty="0" smtClean="0"/>
              <a:t> </a:t>
            </a:r>
            <a:r>
              <a:rPr lang="cs-CZ" b="1" dirty="0" err="1" smtClean="0"/>
              <a:t>escalate</a:t>
            </a:r>
            <a:r>
              <a:rPr lang="cs-CZ" b="1" dirty="0" smtClean="0"/>
              <a:t>.</a:t>
            </a:r>
            <a:endParaRPr lang="cs-CZ" b="1" dirty="0"/>
          </a:p>
        </p:txBody>
      </p:sp>
      <p:pic>
        <p:nvPicPr>
          <p:cNvPr id="4" name="obrázek 1" descr="cid:493C35AA-0198-4EDB-97DD-A71BC992836A@zyxel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46050"/>
            <a:ext cx="166687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80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PROBLEMS STILL RAPIDLY INCREASE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K‘s</a:t>
            </a:r>
            <a:r>
              <a:rPr lang="cs-CZ" b="1" dirty="0" smtClean="0"/>
              <a:t> </a:t>
            </a:r>
            <a:r>
              <a:rPr lang="cs-CZ" b="1" dirty="0" err="1" smtClean="0"/>
              <a:t>behavior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getting</a:t>
            </a:r>
            <a:r>
              <a:rPr lang="cs-CZ" b="1" dirty="0" smtClean="0"/>
              <a:t> </a:t>
            </a:r>
            <a:r>
              <a:rPr lang="cs-CZ" b="1" dirty="0" err="1" smtClean="0"/>
              <a:t>wore</a:t>
            </a:r>
            <a:r>
              <a:rPr lang="cs-CZ" b="1" dirty="0" smtClean="0"/>
              <a:t> </a:t>
            </a:r>
            <a:r>
              <a:rPr lang="cs-CZ" b="1" dirty="0" err="1" smtClean="0"/>
              <a:t>therefore</a:t>
            </a:r>
            <a:endParaRPr lang="cs-CZ" b="1" dirty="0" smtClean="0"/>
          </a:p>
          <a:p>
            <a:r>
              <a:rPr lang="cs-CZ" b="1" dirty="0" err="1" smtClean="0"/>
              <a:t>mother</a:t>
            </a:r>
            <a:r>
              <a:rPr lang="cs-CZ" b="1" dirty="0" smtClean="0"/>
              <a:t> </a:t>
            </a:r>
            <a:r>
              <a:rPr lang="cs-CZ" b="1" dirty="0" err="1" smtClean="0"/>
              <a:t>took</a:t>
            </a:r>
            <a:r>
              <a:rPr lang="cs-CZ" b="1" dirty="0" smtClean="0"/>
              <a:t> her to </a:t>
            </a:r>
            <a:r>
              <a:rPr lang="cs-CZ" b="1" dirty="0" err="1" smtClean="0"/>
              <a:t>Klíčov</a:t>
            </a:r>
            <a:r>
              <a:rPr lang="cs-CZ" b="1" dirty="0" smtClean="0"/>
              <a:t> (</a:t>
            </a:r>
            <a:r>
              <a:rPr lang="cs-CZ" b="1" dirty="0" err="1" smtClean="0"/>
              <a:t>educational</a:t>
            </a:r>
            <a:r>
              <a:rPr lang="cs-CZ" b="1" dirty="0" smtClean="0"/>
              <a:t> care centre) 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err="1" smtClean="0"/>
              <a:t>two</a:t>
            </a:r>
            <a:r>
              <a:rPr lang="cs-CZ" b="1" dirty="0" smtClean="0"/>
              <a:t> </a:t>
            </a:r>
            <a:r>
              <a:rPr lang="cs-CZ" b="1" dirty="0" err="1" smtClean="0"/>
              <a:t>month</a:t>
            </a:r>
            <a:r>
              <a:rPr lang="cs-CZ" b="1" dirty="0" smtClean="0"/>
              <a:t> </a:t>
            </a:r>
            <a:r>
              <a:rPr lang="cs-CZ" b="1" dirty="0" err="1" smtClean="0"/>
              <a:t>boarding</a:t>
            </a:r>
            <a:r>
              <a:rPr lang="cs-CZ" b="1" dirty="0" smtClean="0"/>
              <a:t> </a:t>
            </a:r>
            <a:r>
              <a:rPr lang="cs-CZ" b="1" dirty="0" err="1" smtClean="0"/>
              <a:t>stay</a:t>
            </a:r>
            <a:endParaRPr lang="cs-CZ" b="1" dirty="0" smtClean="0"/>
          </a:p>
          <a:p>
            <a:r>
              <a:rPr lang="cs-CZ" b="1" dirty="0" smtClean="0"/>
              <a:t>As a part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stay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developer </a:t>
            </a:r>
            <a:r>
              <a:rPr lang="cs-CZ" b="1" dirty="0" err="1" smtClean="0"/>
              <a:t>further</a:t>
            </a:r>
            <a:r>
              <a:rPr lang="cs-CZ" b="1" dirty="0" smtClean="0"/>
              <a:t> </a:t>
            </a:r>
            <a:r>
              <a:rPr lang="cs-CZ" b="1" dirty="0" err="1" smtClean="0"/>
              <a:t>psychological</a:t>
            </a:r>
            <a:r>
              <a:rPr lang="cs-CZ" b="1" dirty="0" smtClean="0"/>
              <a:t> report and </a:t>
            </a:r>
            <a:r>
              <a:rPr lang="cs-CZ" b="1" dirty="0" err="1" smtClean="0"/>
              <a:t>established</a:t>
            </a:r>
            <a:r>
              <a:rPr lang="cs-CZ" b="1" dirty="0" smtClean="0"/>
              <a:t> </a:t>
            </a:r>
            <a:r>
              <a:rPr lang="cs-CZ" b="1" dirty="0" err="1" smtClean="0"/>
              <a:t>next</a:t>
            </a:r>
            <a:r>
              <a:rPr lang="cs-CZ" b="1" dirty="0" smtClean="0"/>
              <a:t> </a:t>
            </a:r>
            <a:r>
              <a:rPr lang="cs-CZ" b="1" dirty="0" err="1" smtClean="0"/>
              <a:t>steps</a:t>
            </a:r>
            <a:endParaRPr lang="cs-CZ" b="1" dirty="0" smtClean="0"/>
          </a:p>
          <a:p>
            <a:r>
              <a:rPr lang="cs-CZ" b="1" dirty="0" smtClean="0"/>
              <a:t>Kristýna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diagnosed</a:t>
            </a:r>
            <a:r>
              <a:rPr lang="cs-CZ" b="1" dirty="0" smtClean="0"/>
              <a:t> </a:t>
            </a:r>
            <a:r>
              <a:rPr lang="cs-CZ" b="1" dirty="0" err="1" smtClean="0"/>
              <a:t>with</a:t>
            </a:r>
            <a:r>
              <a:rPr lang="cs-CZ" b="1" dirty="0" smtClean="0"/>
              <a:t> </a:t>
            </a:r>
            <a:r>
              <a:rPr lang="cs-CZ" b="1" dirty="0" err="1" smtClean="0"/>
              <a:t>behavioral</a:t>
            </a:r>
            <a:r>
              <a:rPr lang="cs-CZ" b="1" dirty="0" smtClean="0"/>
              <a:t> </a:t>
            </a:r>
            <a:r>
              <a:rPr lang="cs-CZ" b="1" dirty="0" err="1" smtClean="0"/>
              <a:t>disorders</a:t>
            </a:r>
            <a:r>
              <a:rPr lang="cs-CZ" b="1" dirty="0" smtClean="0"/>
              <a:t> and </a:t>
            </a:r>
            <a:r>
              <a:rPr lang="cs-CZ" b="1" dirty="0" err="1" smtClean="0"/>
              <a:t>abusing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meth</a:t>
            </a:r>
            <a:r>
              <a:rPr lang="cs-CZ" b="1" dirty="0" smtClean="0"/>
              <a:t> (pervitin) and </a:t>
            </a:r>
            <a:r>
              <a:rPr lang="cs-CZ" b="1" dirty="0" err="1" smtClean="0"/>
              <a:t>alcohol</a:t>
            </a:r>
            <a:endParaRPr lang="cs-CZ" b="1" dirty="0" smtClean="0"/>
          </a:p>
          <a:p>
            <a:r>
              <a:rPr lang="cs-CZ" b="1" dirty="0" err="1" smtClean="0"/>
              <a:t>Disorder</a:t>
            </a:r>
            <a:r>
              <a:rPr lang="cs-CZ" b="1" dirty="0" smtClean="0"/>
              <a:t> and </a:t>
            </a:r>
            <a:r>
              <a:rPr lang="cs-CZ" b="1" dirty="0" err="1" smtClean="0"/>
              <a:t>abusing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meth</a:t>
            </a:r>
            <a:r>
              <a:rPr lang="cs-CZ" b="1" dirty="0" smtClean="0"/>
              <a:t> (pervitin) and </a:t>
            </a:r>
            <a:r>
              <a:rPr lang="cs-CZ" b="1" dirty="0" err="1" smtClean="0"/>
              <a:t>alcohol</a:t>
            </a:r>
            <a:endParaRPr lang="cs-CZ" b="1" dirty="0" smtClean="0"/>
          </a:p>
          <a:p>
            <a:r>
              <a:rPr lang="cs-CZ" b="1" dirty="0" err="1" smtClean="0"/>
              <a:t>After</a:t>
            </a:r>
            <a:r>
              <a:rPr lang="cs-CZ" b="1" dirty="0" smtClean="0"/>
              <a:t> </a:t>
            </a:r>
            <a:r>
              <a:rPr lang="cs-CZ" b="1" dirty="0" err="1" smtClean="0"/>
              <a:t>two</a:t>
            </a:r>
            <a:r>
              <a:rPr lang="cs-CZ" b="1" dirty="0" smtClean="0"/>
              <a:t> </a:t>
            </a:r>
            <a:r>
              <a:rPr lang="cs-CZ" b="1" dirty="0" err="1" smtClean="0"/>
              <a:t>month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stay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therapy</a:t>
            </a:r>
            <a:r>
              <a:rPr lang="cs-CZ" b="1" dirty="0" smtClean="0"/>
              <a:t> </a:t>
            </a:r>
            <a:r>
              <a:rPr lang="cs-CZ" b="1" dirty="0" err="1" smtClean="0"/>
              <a:t>continues</a:t>
            </a:r>
            <a:r>
              <a:rPr lang="cs-CZ" b="1" dirty="0" smtClean="0"/>
              <a:t> </a:t>
            </a:r>
            <a:r>
              <a:rPr lang="cs-CZ" b="1" dirty="0" err="1" smtClean="0"/>
              <a:t>outpatiently</a:t>
            </a:r>
            <a:endParaRPr lang="cs-CZ" b="1" dirty="0"/>
          </a:p>
        </p:txBody>
      </p:sp>
      <p:pic>
        <p:nvPicPr>
          <p:cNvPr id="4" name="obrázek 1" descr="cid:493C35AA-0198-4EDB-97DD-A71BC992836A@zyxel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46050"/>
            <a:ext cx="166687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55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THE CONCLUSIONS OF STAYING IN KLÍČOV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Developing</a:t>
            </a:r>
            <a:r>
              <a:rPr lang="cs-CZ" b="1" dirty="0" smtClean="0"/>
              <a:t> </a:t>
            </a:r>
            <a:r>
              <a:rPr lang="cs-CZ" b="1" dirty="0" err="1" smtClean="0"/>
              <a:t>effective</a:t>
            </a:r>
            <a:r>
              <a:rPr lang="cs-CZ" b="1" dirty="0" smtClean="0"/>
              <a:t> </a:t>
            </a:r>
            <a:r>
              <a:rPr lang="cs-CZ" b="1" dirty="0" err="1" smtClean="0"/>
              <a:t>parenting</a:t>
            </a:r>
            <a:r>
              <a:rPr lang="cs-CZ" b="1" dirty="0" smtClean="0"/>
              <a:t> </a:t>
            </a:r>
            <a:r>
              <a:rPr lang="cs-CZ" b="1" dirty="0" err="1" smtClean="0"/>
              <a:t>skills</a:t>
            </a:r>
            <a:endParaRPr lang="cs-CZ" b="1" dirty="0" smtClean="0"/>
          </a:p>
          <a:p>
            <a:r>
              <a:rPr lang="cs-CZ" b="1" dirty="0" err="1" smtClean="0"/>
              <a:t>Clear</a:t>
            </a:r>
            <a:r>
              <a:rPr lang="cs-CZ" b="1" dirty="0" smtClean="0"/>
              <a:t> </a:t>
            </a:r>
            <a:r>
              <a:rPr lang="cs-CZ" b="1" dirty="0" err="1" smtClean="0"/>
              <a:t>rules</a:t>
            </a:r>
            <a:r>
              <a:rPr lang="cs-CZ" b="1" dirty="0" smtClean="0"/>
              <a:t>, </a:t>
            </a:r>
            <a:r>
              <a:rPr lang="cs-CZ" b="1" dirty="0" err="1" smtClean="0"/>
              <a:t>limits</a:t>
            </a:r>
            <a:r>
              <a:rPr lang="cs-CZ" b="1" dirty="0" smtClean="0"/>
              <a:t>, </a:t>
            </a:r>
            <a:r>
              <a:rPr lang="cs-CZ" b="1" dirty="0" err="1" smtClean="0"/>
              <a:t>boundaries</a:t>
            </a:r>
            <a:r>
              <a:rPr lang="cs-CZ" b="1" dirty="0" smtClean="0"/>
              <a:t> and </a:t>
            </a:r>
            <a:r>
              <a:rPr lang="cs-CZ" b="1" dirty="0" err="1" smtClean="0"/>
              <a:t>consequences</a:t>
            </a:r>
            <a:endParaRPr lang="cs-CZ" b="1" dirty="0" smtClean="0"/>
          </a:p>
          <a:p>
            <a:r>
              <a:rPr lang="cs-CZ" b="1" dirty="0" err="1" smtClean="0"/>
              <a:t>Educational</a:t>
            </a:r>
            <a:r>
              <a:rPr lang="cs-CZ" b="1" dirty="0" smtClean="0"/>
              <a:t> </a:t>
            </a:r>
            <a:r>
              <a:rPr lang="cs-CZ" b="1" dirty="0" err="1" smtClean="0"/>
              <a:t>approach</a:t>
            </a:r>
            <a:endParaRPr lang="cs-CZ" b="1" dirty="0" smtClean="0"/>
          </a:p>
          <a:p>
            <a:r>
              <a:rPr lang="cs-CZ" b="1" dirty="0" smtClean="0"/>
              <a:t>United </a:t>
            </a:r>
            <a:r>
              <a:rPr lang="cs-CZ" b="1" dirty="0" err="1" smtClean="0"/>
              <a:t>educational</a:t>
            </a:r>
            <a:r>
              <a:rPr lang="cs-CZ" b="1" dirty="0" smtClean="0"/>
              <a:t> </a:t>
            </a:r>
            <a:r>
              <a:rPr lang="cs-CZ" b="1" dirty="0" err="1" smtClean="0"/>
              <a:t>approach</a:t>
            </a:r>
            <a:endParaRPr lang="cs-CZ" b="1" dirty="0" smtClean="0"/>
          </a:p>
          <a:p>
            <a:r>
              <a:rPr lang="cs-CZ" b="1" dirty="0" err="1" smtClean="0"/>
              <a:t>Work</a:t>
            </a:r>
            <a:r>
              <a:rPr lang="cs-CZ" b="1" dirty="0" smtClean="0"/>
              <a:t> </a:t>
            </a:r>
            <a:r>
              <a:rPr lang="cs-CZ" b="1" dirty="0" err="1" smtClean="0"/>
              <a:t>with</a:t>
            </a:r>
            <a:r>
              <a:rPr lang="cs-CZ" b="1" dirty="0" smtClean="0"/>
              <a:t> </a:t>
            </a:r>
            <a:r>
              <a:rPr lang="cs-CZ" b="1" dirty="0" err="1" smtClean="0"/>
              <a:t>emotions</a:t>
            </a:r>
            <a:endParaRPr lang="cs-CZ" b="1" dirty="0" smtClean="0"/>
          </a:p>
          <a:p>
            <a:r>
              <a:rPr lang="cs-CZ" b="1" dirty="0" smtClean="0"/>
              <a:t>Support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healthy</a:t>
            </a:r>
            <a:r>
              <a:rPr lang="cs-CZ" b="1" dirty="0" smtClean="0"/>
              <a:t> </a:t>
            </a:r>
            <a:r>
              <a:rPr lang="cs-CZ" b="1" dirty="0" err="1" smtClean="0"/>
              <a:t>self-eseteem</a:t>
            </a:r>
            <a:endParaRPr lang="cs-CZ" b="1" dirty="0" smtClean="0"/>
          </a:p>
          <a:p>
            <a:r>
              <a:rPr lang="cs-CZ" b="1" dirty="0" err="1" smtClean="0"/>
              <a:t>Recommended</a:t>
            </a:r>
            <a:r>
              <a:rPr lang="cs-CZ" b="1" dirty="0" smtClean="0"/>
              <a:t> OSPOD </a:t>
            </a:r>
            <a:r>
              <a:rPr lang="cs-CZ" b="1" dirty="0" err="1" smtClean="0"/>
              <a:t>cooperation</a:t>
            </a:r>
            <a:r>
              <a:rPr lang="cs-CZ" b="1" dirty="0" smtClean="0"/>
              <a:t> and </a:t>
            </a:r>
            <a:r>
              <a:rPr lang="cs-CZ" b="1" dirty="0" err="1" smtClean="0"/>
              <a:t>Klíčov</a:t>
            </a:r>
            <a:endParaRPr lang="cs-CZ" b="1" dirty="0" smtClean="0"/>
          </a:p>
          <a:p>
            <a:r>
              <a:rPr lang="cs-CZ" b="1" dirty="0" err="1" smtClean="0"/>
              <a:t>There</a:t>
            </a:r>
            <a:r>
              <a:rPr lang="cs-CZ" b="1" dirty="0" smtClean="0"/>
              <a:t> </a:t>
            </a:r>
            <a:r>
              <a:rPr lang="cs-CZ" b="1" dirty="0" err="1" smtClean="0"/>
              <a:t>were</a:t>
            </a:r>
            <a:r>
              <a:rPr lang="cs-CZ" b="1" dirty="0" smtClean="0"/>
              <a:t> </a:t>
            </a:r>
            <a:r>
              <a:rPr lang="cs-CZ" b="1" dirty="0" err="1" smtClean="0">
                <a:solidFill>
                  <a:srgbClr val="C00000"/>
                </a:solidFill>
              </a:rPr>
              <a:t>written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</a:rPr>
              <a:t>the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</a:rPr>
              <a:t>rules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</a:rPr>
              <a:t>betwen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</a:rPr>
              <a:t>mother</a:t>
            </a:r>
            <a:r>
              <a:rPr lang="cs-CZ" b="1" dirty="0" smtClean="0">
                <a:solidFill>
                  <a:srgbClr val="C00000"/>
                </a:solidFill>
              </a:rPr>
              <a:t> and Kristýna</a:t>
            </a:r>
            <a:endParaRPr lang="cs-CZ" b="1" dirty="0">
              <a:solidFill>
                <a:srgbClr val="C00000"/>
              </a:solidFill>
            </a:endParaRPr>
          </a:p>
        </p:txBody>
      </p:sp>
      <p:pic>
        <p:nvPicPr>
          <p:cNvPr id="4" name="obrázek 1" descr="cid:493C35AA-0198-4EDB-97DD-A71BC992836A@zyxel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46050"/>
            <a:ext cx="166687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0943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1000</Words>
  <Application>Microsoft Office PowerPoint</Application>
  <PresentationFormat>Widescreen</PresentationFormat>
  <Paragraphs>133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Motiv Office</vt:lpstr>
      <vt:lpstr>Chance and Challenge - Improve the assistance services for children and youth victims by developing innovative support programs Erasmus Plus, Strategic Partnerships Joint Staff Training Event Czech Republi November 2015 </vt:lpstr>
      <vt:lpstr>EARLY FAMILY HISTORY</vt:lpstr>
      <vt:lpstr>FAMILY HISTORY CHANGES</vt:lpstr>
      <vt:lpstr>CHANGES IN THE LIFE OF KRISTÝNA</vt:lpstr>
      <vt:lpstr> Behavioral problems</vt:lpstr>
      <vt:lpstr>OSPOD – FIRST STEPS</vt:lpstr>
      <vt:lpstr>CENTER OF EDUCATIONAL CARE (KLÍČOV) – on a voluntary basic</vt:lpstr>
      <vt:lpstr>PROBLEMS STILL RAPIDLY INCREASE</vt:lpstr>
      <vt:lpstr>THE CONCLUSIONS OF STAYING IN KLÍČOV</vt:lpstr>
      <vt:lpstr>SOLVING PROBLEMS WITH DRUGS (ON A VOLUNTARY BASIC) – September 2014</vt:lpstr>
      <vt:lpstr> Treatment in a special institution – rezidental facility   </vt:lpstr>
      <vt:lpstr> As a result of her stay in rezidental facility, some new facts have been found out  </vt:lpstr>
      <vt:lpstr> OSPOD meets Kristyna regulary  </vt:lpstr>
      <vt:lpstr> OUR NEXT STEPS  </vt:lpstr>
      <vt:lpstr> THE POLICE PROCEDURE I. 2015/may  </vt:lpstr>
      <vt:lpstr>THE POLICE PROCEDURE II.</vt:lpstr>
      <vt:lpstr>PUNISHING FATHER – THE POSSIBILITY OF COURT</vt:lpstr>
      <vt:lpstr>THE POSSIBILITIES OF OSPOD</vt:lpstr>
      <vt:lpstr>Kristýna currently (November 2015) 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Kristýna – Case Study</dc:title>
  <dc:creator>Ratajová Irena Bc.</dc:creator>
  <cp:lastModifiedBy>New-X555LA</cp:lastModifiedBy>
  <cp:revision>102</cp:revision>
  <cp:lastPrinted>2015-11-24T08:18:32Z</cp:lastPrinted>
  <dcterms:created xsi:type="dcterms:W3CDTF">2015-11-23T14:54:05Z</dcterms:created>
  <dcterms:modified xsi:type="dcterms:W3CDTF">2016-09-09T11:15:23Z</dcterms:modified>
</cp:coreProperties>
</file>