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0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18524A-E2CE-44D4-A5CF-AECBB76DEE72}" type="datetimeFigureOut">
              <a:rPr lang="es-ES" smtClean="0"/>
              <a:pPr/>
              <a:t>09/09/2016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561644-F2D0-4B50-84A0-A822E7BFB201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1628801"/>
            <a:ext cx="8458200" cy="2243112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INTRODUCTION TO PEER TO PEER METHODS</a:t>
            </a:r>
            <a:br>
              <a:rPr lang="es-ES" dirty="0" smtClean="0"/>
            </a:br>
            <a:r>
              <a:rPr lang="es-ES" sz="3100" dirty="0" err="1" smtClean="0"/>
              <a:t>with</a:t>
            </a:r>
            <a:r>
              <a:rPr lang="es-ES" sz="3100" dirty="0" smtClean="0"/>
              <a:t> </a:t>
            </a:r>
            <a:r>
              <a:rPr lang="es-ES" sz="3100" dirty="0" err="1" smtClean="0"/>
              <a:t>victims</a:t>
            </a:r>
            <a:r>
              <a:rPr lang="es-ES" sz="3100" dirty="0" smtClean="0"/>
              <a:t> of </a:t>
            </a:r>
            <a:r>
              <a:rPr lang="es-ES" sz="3100" dirty="0" err="1" smtClean="0"/>
              <a:t>human</a:t>
            </a:r>
            <a:r>
              <a:rPr lang="es-ES" sz="3100" dirty="0" smtClean="0"/>
              <a:t> </a:t>
            </a:r>
            <a:r>
              <a:rPr lang="es-ES" sz="3100" dirty="0" err="1" smtClean="0"/>
              <a:t>trafficking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4953000" cy="1752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altLang="en-US" b="1" i="1" dirty="0"/>
              <a:t>Chance and Challenge - Improve the assistance services for children and youth victims by developing innovative support programs</a:t>
            </a:r>
            <a:br>
              <a:rPr lang="en-US" altLang="en-US" b="1" i="1" dirty="0"/>
            </a:br>
            <a:r>
              <a:rPr lang="en-US" altLang="en-US" b="1" i="1" dirty="0"/>
              <a:t>Erasmus Plus, Strategic Partnerships</a:t>
            </a:r>
            <a:br>
              <a:rPr lang="en-US" altLang="en-US" b="1" i="1" dirty="0"/>
            </a:br>
            <a:r>
              <a:rPr lang="en-US" altLang="en-US" b="1" i="1" dirty="0" smtClean="0"/>
              <a:t>Joint Staff Training Event Spain, February 2016</a:t>
            </a:r>
            <a:endParaRPr lang="cs-CZ" altLang="cs-CZ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Take into account: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are not professionals. </a:t>
            </a:r>
            <a:endParaRPr lang="es-ES" dirty="0" smtClean="0"/>
          </a:p>
          <a:p>
            <a:r>
              <a:rPr lang="en-GB" dirty="0" smtClean="0"/>
              <a:t>They need professional support</a:t>
            </a:r>
            <a:endParaRPr lang="es-ES" dirty="0" smtClean="0"/>
          </a:p>
          <a:p>
            <a:r>
              <a:rPr lang="en-GB" dirty="0" smtClean="0"/>
              <a:t>They have other areas in their lives they have to pay attention to</a:t>
            </a:r>
            <a:endParaRPr lang="es-ES" dirty="0" smtClean="0"/>
          </a:p>
          <a:p>
            <a:r>
              <a:rPr lang="en-GB" dirty="0" smtClean="0"/>
              <a:t>The risks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Application areas: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Health programmes</a:t>
            </a:r>
            <a:endParaRPr lang="es-ES" sz="3600" dirty="0" smtClean="0"/>
          </a:p>
          <a:p>
            <a:r>
              <a:rPr lang="en-GB" sz="3600" dirty="0" smtClean="0"/>
              <a:t>Drugs abuse</a:t>
            </a:r>
            <a:endParaRPr lang="es-ES" sz="3600" dirty="0" smtClean="0"/>
          </a:p>
          <a:p>
            <a:r>
              <a:rPr lang="en-GB" sz="3600" dirty="0" smtClean="0"/>
              <a:t>Family planning</a:t>
            </a:r>
            <a:endParaRPr lang="es-ES" sz="3600" dirty="0" smtClean="0"/>
          </a:p>
          <a:p>
            <a:r>
              <a:rPr lang="en-GB" sz="3600" dirty="0" smtClean="0"/>
              <a:t>Nutrition</a:t>
            </a:r>
            <a:endParaRPr lang="es-ES" sz="3600" dirty="0" smtClean="0"/>
          </a:p>
          <a:p>
            <a:r>
              <a:rPr lang="en-GB" sz="3600" dirty="0" smtClean="0"/>
              <a:t>Prevention of violence</a:t>
            </a:r>
            <a:endParaRPr lang="es-ES" sz="36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Goals of peer to peer methods related to trafficking we could set: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identification of victims</a:t>
            </a:r>
          </a:p>
          <a:p>
            <a:endParaRPr lang="es-ES" sz="3600" dirty="0" smtClean="0"/>
          </a:p>
          <a:p>
            <a:r>
              <a:rPr lang="en-GB" sz="3600" dirty="0" smtClean="0"/>
              <a:t>Sensitization</a:t>
            </a:r>
          </a:p>
          <a:p>
            <a:endParaRPr lang="en-GB" sz="3600" dirty="0" smtClean="0"/>
          </a:p>
          <a:p>
            <a:pPr>
              <a:buNone/>
            </a:pPr>
            <a:r>
              <a:rPr lang="en-GB" sz="3600" dirty="0" smtClean="0"/>
              <a:t>Origin and destination communities</a:t>
            </a:r>
            <a:endParaRPr lang="es-ES" sz="36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EXPERIENCES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Concepción</a:t>
            </a:r>
            <a:r>
              <a:rPr lang="en-GB" sz="3200" dirty="0" smtClean="0"/>
              <a:t> Arenal: Snow Ball Project with women victims of sexual exploitation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Sicar-Gijón</a:t>
            </a:r>
            <a:r>
              <a:rPr lang="en-GB" sz="3200" dirty="0" smtClean="0"/>
              <a:t>: "Multiply yourself"</a:t>
            </a:r>
            <a:endParaRPr lang="es-E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"Multiply yourself"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starting by a research with </a:t>
            </a:r>
            <a:r>
              <a:rPr lang="en-GB" dirty="0" err="1" smtClean="0"/>
              <a:t>Gijón`s</a:t>
            </a:r>
            <a:r>
              <a:rPr lang="en-GB" dirty="0" smtClean="0"/>
              <a:t> University</a:t>
            </a:r>
          </a:p>
          <a:p>
            <a:r>
              <a:rPr lang="en-GB" dirty="0" smtClean="0"/>
              <a:t>about the lack of information and the demands</a:t>
            </a:r>
          </a:p>
          <a:p>
            <a:pPr lvl="1"/>
            <a:r>
              <a:rPr lang="en-GB" dirty="0" smtClean="0"/>
              <a:t>Fundamental rights</a:t>
            </a:r>
            <a:endParaRPr lang="es-ES" dirty="0" smtClean="0"/>
          </a:p>
          <a:p>
            <a:pPr lvl="1"/>
            <a:r>
              <a:rPr lang="en-GB" dirty="0" smtClean="0"/>
              <a:t>Health and Sanitary System</a:t>
            </a:r>
            <a:endParaRPr lang="es-ES" dirty="0" smtClean="0"/>
          </a:p>
          <a:p>
            <a:pPr lvl="1"/>
            <a:r>
              <a:rPr lang="en-GB" dirty="0" smtClean="0"/>
              <a:t>Education System</a:t>
            </a:r>
            <a:endParaRPr lang="es-ES" dirty="0" smtClean="0"/>
          </a:p>
          <a:p>
            <a:pPr lvl="1"/>
            <a:r>
              <a:rPr lang="en-GB" dirty="0" smtClean="0"/>
              <a:t>Social Services</a:t>
            </a:r>
            <a:endParaRPr lang="es-ES" dirty="0" smtClean="0"/>
          </a:p>
          <a:p>
            <a:pPr lvl="1"/>
            <a:r>
              <a:rPr lang="en-GB" dirty="0" smtClean="0"/>
              <a:t>Job market</a:t>
            </a:r>
            <a:endParaRPr lang="es-ES" dirty="0" smtClean="0"/>
          </a:p>
          <a:p>
            <a:pPr lvl="1"/>
            <a:r>
              <a:rPr lang="en-GB" dirty="0" smtClean="0"/>
              <a:t>Communication skills and customs</a:t>
            </a:r>
            <a:endParaRPr lang="es-ES" dirty="0" smtClean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And </a:t>
            </a:r>
            <a:r>
              <a:rPr lang="es-ES" dirty="0" err="1" smtClean="0"/>
              <a:t>tomorrow</a:t>
            </a:r>
            <a:r>
              <a:rPr lang="es-ES" dirty="0" smtClean="0"/>
              <a:t>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Cultural </a:t>
            </a:r>
            <a:r>
              <a:rPr lang="es-ES" sz="3600" dirty="0" err="1" smtClean="0"/>
              <a:t>Mediation</a:t>
            </a:r>
            <a:r>
              <a:rPr lang="es-ES" sz="3600" dirty="0" smtClean="0"/>
              <a:t> </a:t>
            </a:r>
            <a:r>
              <a:rPr lang="es-ES" sz="3600" dirty="0" err="1" smtClean="0"/>
              <a:t>Experience</a:t>
            </a:r>
            <a:endParaRPr lang="es-ES" sz="3600" dirty="0" smtClean="0"/>
          </a:p>
          <a:p>
            <a:endParaRPr lang="es-ES" sz="3600" dirty="0" smtClean="0"/>
          </a:p>
          <a:p>
            <a:r>
              <a:rPr lang="es-ES" sz="3600" dirty="0" err="1" smtClean="0"/>
              <a:t>Arenal`s</a:t>
            </a:r>
            <a:r>
              <a:rPr lang="es-ES" sz="3600" dirty="0" smtClean="0"/>
              <a:t> Snow </a:t>
            </a:r>
            <a:r>
              <a:rPr lang="es-ES" sz="3600" dirty="0" err="1" smtClean="0"/>
              <a:t>Ball</a:t>
            </a:r>
            <a:r>
              <a:rPr lang="es-ES" sz="3600" dirty="0" smtClean="0"/>
              <a:t> </a:t>
            </a:r>
            <a:r>
              <a:rPr lang="es-ES" sz="3600" dirty="0" err="1" smtClean="0"/>
              <a:t>Experience</a:t>
            </a:r>
            <a:endParaRPr lang="es-E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Are You Planning Retreats or Regrets? The Snowball Eff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01288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29058" y="500042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LET`S MULTIPLY OURSELVES!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57224" y="3500438"/>
            <a:ext cx="16430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200" dirty="0" err="1" smtClean="0"/>
              <a:t>Děkuji</a:t>
            </a:r>
            <a:r>
              <a:rPr lang="es-ES" sz="3200" dirty="0" smtClean="0"/>
              <a:t>!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571736" y="4714884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Multumesc</a:t>
            </a:r>
            <a:r>
              <a:rPr lang="es-ES" sz="3200" dirty="0" smtClean="0"/>
              <a:t>!</a:t>
            </a:r>
            <a:endParaRPr lang="es-ES" sz="3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500694" y="5643578"/>
            <a:ext cx="1685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/>
              <a:t>Gracias!</a:t>
            </a:r>
            <a:endParaRPr lang="es-E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Psychosocial intervention with children and youth…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is very complex</a:t>
            </a:r>
          </a:p>
          <a:p>
            <a:endParaRPr lang="en-GB" sz="3600" dirty="0" smtClean="0"/>
          </a:p>
          <a:p>
            <a:r>
              <a:rPr lang="en-GB" sz="3600" dirty="0" smtClean="0"/>
              <a:t>Requires creativity</a:t>
            </a:r>
            <a:endParaRPr lang="es-ES" sz="36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does the peer to peer method consist of?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participation of members of an specific group to provoke changes within the members of that specific group</a:t>
            </a:r>
            <a:endParaRPr lang="es-ES" sz="2400" dirty="0" smtClean="0"/>
          </a:p>
          <a:p>
            <a:r>
              <a:rPr lang="en-GB" sz="2400" dirty="0" smtClean="0"/>
              <a:t>Peer means that it is someone that share one or more characteristics of their social identification: social group, age, level of studies, social situation, etc.</a:t>
            </a:r>
            <a:endParaRPr lang="es-ES" sz="2400" dirty="0" smtClean="0"/>
          </a:p>
          <a:p>
            <a:r>
              <a:rPr lang="en-GB" sz="2400" dirty="0" smtClean="0"/>
              <a:t>In the case of children and youth, they speak the same language, they have the same cultural codes and can build a relation ship of trust</a:t>
            </a:r>
            <a:endParaRPr lang="es-ES" sz="2400" dirty="0" smtClean="0"/>
          </a:p>
          <a:p>
            <a:endParaRPr lang="es-ES" sz="19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 may result in changes at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1) individual level (modifying knowledge, attitudes, beliefs or behaviour)</a:t>
            </a:r>
          </a:p>
          <a:p>
            <a:endParaRPr lang="es-ES" dirty="0" smtClean="0"/>
          </a:p>
          <a:p>
            <a:r>
              <a:rPr lang="en-GB" dirty="0" smtClean="0"/>
              <a:t>2) group or social level (modifying rules and stimulating joint action)</a:t>
            </a:r>
            <a:endParaRPr lang="es-ES" dirty="0" smtClean="0"/>
          </a:p>
          <a:p>
            <a:endParaRPr lang="es-E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objectives of a peer to peer project: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Training for a better quality of life and well-being</a:t>
            </a:r>
            <a:endParaRPr lang="es-ES" dirty="0" smtClean="0"/>
          </a:p>
          <a:p>
            <a:r>
              <a:rPr lang="en-GB" dirty="0" smtClean="0"/>
              <a:t>Strengthen the abilities of the participants to be able of being agents of change</a:t>
            </a:r>
            <a:endParaRPr lang="es-ES" dirty="0" smtClean="0"/>
          </a:p>
          <a:p>
            <a:r>
              <a:rPr lang="en-GB" dirty="0" smtClean="0"/>
              <a:t>Strengthen their trust in themselves and self-esteem</a:t>
            </a:r>
            <a:endParaRPr lang="es-ES" dirty="0" smtClean="0"/>
          </a:p>
          <a:p>
            <a:r>
              <a:rPr lang="en-GB" dirty="0" smtClean="0"/>
              <a:t>A better understanding of their rights and responsibilities</a:t>
            </a:r>
            <a:endParaRPr lang="es-ES" dirty="0" smtClean="0"/>
          </a:p>
          <a:p>
            <a:r>
              <a:rPr lang="en-GB" dirty="0" smtClean="0"/>
              <a:t>Change the point of view from a passive position to an active one</a:t>
            </a:r>
            <a:endParaRPr lang="es-ES" dirty="0" smtClean="0"/>
          </a:p>
          <a:p>
            <a:r>
              <a:rPr lang="en-GB" dirty="0" smtClean="0"/>
              <a:t>Multiplier effect in the community</a:t>
            </a:r>
            <a:endParaRPr lang="es-ES" dirty="0" smtClean="0"/>
          </a:p>
          <a:p>
            <a:r>
              <a:rPr lang="en-GB" dirty="0" smtClean="0"/>
              <a:t>Strengthen the existent networks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does it work?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training</a:t>
            </a:r>
            <a:endParaRPr lang="es-ES" dirty="0" smtClean="0"/>
          </a:p>
          <a:p>
            <a:r>
              <a:rPr lang="en-GB" dirty="0" smtClean="0"/>
              <a:t>sensitization</a:t>
            </a:r>
            <a:endParaRPr lang="es-ES" dirty="0" smtClean="0"/>
          </a:p>
          <a:p>
            <a:r>
              <a:rPr lang="en-GB" dirty="0" smtClean="0"/>
              <a:t>awareness-raising</a:t>
            </a:r>
            <a:endParaRPr lang="es-ES" dirty="0" smtClean="0"/>
          </a:p>
          <a:p>
            <a:r>
              <a:rPr lang="en-GB" dirty="0" smtClean="0"/>
              <a:t>communication and interpersonal skills</a:t>
            </a:r>
            <a:endParaRPr lang="es-ES" dirty="0" smtClean="0"/>
          </a:p>
          <a:p>
            <a:r>
              <a:rPr lang="en-GB" dirty="0" smtClean="0"/>
              <a:t>tool supply in order to relate in the environment, for example, an inquiry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Requirements: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Identification of an appropriate agents of change</a:t>
            </a:r>
            <a:endParaRPr lang="es-ES" dirty="0" smtClean="0"/>
          </a:p>
          <a:p>
            <a:r>
              <a:rPr lang="en-GB" dirty="0" smtClean="0"/>
              <a:t>Design of a suitable training program</a:t>
            </a:r>
            <a:endParaRPr lang="es-ES" dirty="0" smtClean="0"/>
          </a:p>
          <a:p>
            <a:r>
              <a:rPr lang="en-GB" dirty="0" smtClean="0"/>
              <a:t>Support of the communities within the peer to peer program is taking place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Selection process of the participants: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5600" dirty="0" smtClean="0"/>
              <a:t>They have to be peers.</a:t>
            </a:r>
            <a:endParaRPr lang="es-ES" sz="5600" dirty="0" smtClean="0"/>
          </a:p>
          <a:p>
            <a:r>
              <a:rPr lang="en-GB" sz="5600" dirty="0" smtClean="0"/>
              <a:t>Gender</a:t>
            </a:r>
          </a:p>
          <a:p>
            <a:r>
              <a:rPr lang="en-GB" sz="5600" dirty="0" smtClean="0"/>
              <a:t>Age range</a:t>
            </a:r>
            <a:endParaRPr lang="es-ES" sz="5600" dirty="0" smtClean="0"/>
          </a:p>
          <a:p>
            <a:r>
              <a:rPr lang="en-GB" sz="5600" dirty="0" smtClean="0"/>
              <a:t>Personal skills and motivation</a:t>
            </a:r>
            <a:endParaRPr lang="es-ES" sz="5600" dirty="0" smtClean="0"/>
          </a:p>
          <a:p>
            <a:r>
              <a:rPr lang="en-GB" sz="5600" dirty="0" smtClean="0"/>
              <a:t>Language</a:t>
            </a:r>
            <a:endParaRPr lang="es-ES" sz="5600" dirty="0" smtClean="0"/>
          </a:p>
          <a:p>
            <a:r>
              <a:rPr lang="en-GB" sz="5600" dirty="0" err="1" smtClean="0"/>
              <a:t>Availavility</a:t>
            </a:r>
            <a:r>
              <a:rPr lang="en-GB" sz="5600" dirty="0" smtClean="0"/>
              <a:t> and commitment</a:t>
            </a:r>
            <a:endParaRPr lang="es-ES" sz="5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Selection process of the participants: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Emotional condition.</a:t>
            </a:r>
          </a:p>
          <a:p>
            <a:r>
              <a:rPr lang="en-GB" dirty="0" smtClean="0"/>
              <a:t>Risk factors</a:t>
            </a:r>
            <a:endParaRPr lang="es-ES" dirty="0" smtClean="0"/>
          </a:p>
          <a:p>
            <a:r>
              <a:rPr lang="en-GB" dirty="0" smtClean="0"/>
              <a:t>Existing groups</a:t>
            </a:r>
            <a:endParaRPr lang="es-ES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The natural leaders of the group that are motivated and have availability may be selected to develop sensitization programs.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471</Words>
  <Application>Microsoft Office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Georgia</vt:lpstr>
      <vt:lpstr>Tahoma</vt:lpstr>
      <vt:lpstr>Trebuchet MS</vt:lpstr>
      <vt:lpstr>Wingdings 2</vt:lpstr>
      <vt:lpstr>Urbano</vt:lpstr>
      <vt:lpstr>INTRODUCTION TO PEER TO PEER METHODS with victims of human trafficking</vt:lpstr>
      <vt:lpstr>Psychosocial intervention with children and youth… </vt:lpstr>
      <vt:lpstr>What does the peer to peer method consist of? </vt:lpstr>
      <vt:lpstr>It may result in changes at </vt:lpstr>
      <vt:lpstr>The objectives of a peer to peer project: </vt:lpstr>
      <vt:lpstr>How does it work? </vt:lpstr>
      <vt:lpstr>Requirements: </vt:lpstr>
      <vt:lpstr>Selection process of the participants: </vt:lpstr>
      <vt:lpstr>Selection process of the participants:</vt:lpstr>
      <vt:lpstr>Take into account: </vt:lpstr>
      <vt:lpstr>Application areas: </vt:lpstr>
      <vt:lpstr>Goals of peer to peer methods related to trafficking we could set: </vt:lpstr>
      <vt:lpstr>EXPERIENCES</vt:lpstr>
      <vt:lpstr>"Multiply yourself"</vt:lpstr>
      <vt:lpstr>And tomorrow…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CONTRA LA TRATA CON FINES DE EXPLOTACIÓN SEXUAL 2015-2018</dc:title>
  <dc:creator>Itxaso</dc:creator>
  <cp:lastModifiedBy>New-X555LA</cp:lastModifiedBy>
  <cp:revision>18</cp:revision>
  <dcterms:created xsi:type="dcterms:W3CDTF">2016-01-13T12:23:33Z</dcterms:created>
  <dcterms:modified xsi:type="dcterms:W3CDTF">2016-09-09T11:47:04Z</dcterms:modified>
</cp:coreProperties>
</file>